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310" r:id="rId2"/>
    <p:sldId id="317" r:id="rId3"/>
    <p:sldId id="390" r:id="rId4"/>
    <p:sldId id="394" r:id="rId5"/>
    <p:sldId id="291" r:id="rId6"/>
    <p:sldId id="293" r:id="rId7"/>
    <p:sldId id="314" r:id="rId8"/>
    <p:sldId id="393" r:id="rId9"/>
    <p:sldId id="292" r:id="rId10"/>
    <p:sldId id="294" r:id="rId11"/>
    <p:sldId id="296" r:id="rId12"/>
    <p:sldId id="295" r:id="rId13"/>
    <p:sldId id="307" r:id="rId14"/>
    <p:sldId id="257" r:id="rId15"/>
    <p:sldId id="258" r:id="rId16"/>
    <p:sldId id="284" r:id="rId17"/>
    <p:sldId id="392" r:id="rId18"/>
    <p:sldId id="285" r:id="rId19"/>
    <p:sldId id="286" r:id="rId20"/>
    <p:sldId id="287" r:id="rId21"/>
    <p:sldId id="288" r:id="rId22"/>
    <p:sldId id="290" r:id="rId23"/>
    <p:sldId id="320" r:id="rId24"/>
    <p:sldId id="321" r:id="rId25"/>
    <p:sldId id="322" r:id="rId26"/>
    <p:sldId id="324" r:id="rId27"/>
    <p:sldId id="318" r:id="rId28"/>
    <p:sldId id="326" r:id="rId29"/>
    <p:sldId id="395" r:id="rId30"/>
    <p:sldId id="327" r:id="rId31"/>
    <p:sldId id="328" r:id="rId32"/>
    <p:sldId id="319" r:id="rId33"/>
    <p:sldId id="329" r:id="rId34"/>
    <p:sldId id="262" r:id="rId35"/>
    <p:sldId id="281" r:id="rId36"/>
    <p:sldId id="282" r:id="rId37"/>
    <p:sldId id="311" r:id="rId38"/>
    <p:sldId id="312" r:id="rId39"/>
    <p:sldId id="384" r:id="rId40"/>
    <p:sldId id="386" r:id="rId41"/>
    <p:sldId id="385" r:id="rId42"/>
    <p:sldId id="387" r:id="rId43"/>
    <p:sldId id="388" r:id="rId44"/>
    <p:sldId id="297" r:id="rId45"/>
    <p:sldId id="298" r:id="rId46"/>
    <p:sldId id="259" r:id="rId47"/>
    <p:sldId id="299" r:id="rId48"/>
    <p:sldId id="315" r:id="rId49"/>
    <p:sldId id="316" r:id="rId50"/>
    <p:sldId id="330" r:id="rId51"/>
    <p:sldId id="300" r:id="rId52"/>
    <p:sldId id="308" r:id="rId53"/>
    <p:sldId id="301" r:id="rId54"/>
    <p:sldId id="268" r:id="rId55"/>
    <p:sldId id="302" r:id="rId56"/>
    <p:sldId id="274" r:id="rId57"/>
    <p:sldId id="273" r:id="rId58"/>
    <p:sldId id="303" r:id="rId59"/>
    <p:sldId id="304" r:id="rId60"/>
    <p:sldId id="272" r:id="rId61"/>
    <p:sldId id="271" r:id="rId62"/>
    <p:sldId id="263" r:id="rId63"/>
    <p:sldId id="264" r:id="rId64"/>
    <p:sldId id="265" r:id="rId65"/>
    <p:sldId id="266" r:id="rId66"/>
    <p:sldId id="267" r:id="rId67"/>
    <p:sldId id="269" r:id="rId68"/>
    <p:sldId id="270" r:id="rId69"/>
    <p:sldId id="275" r:id="rId70"/>
    <p:sldId id="276" r:id="rId71"/>
    <p:sldId id="278" r:id="rId72"/>
    <p:sldId id="277" r:id="rId73"/>
    <p:sldId id="279" r:id="rId74"/>
    <p:sldId id="313" r:id="rId7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11998-6821-424A-8278-D3D2AE970F8E}" v="31" dt="2023-09-28T14:25:51.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8" d="100"/>
          <a:sy n="78" d="100"/>
        </p:scale>
        <p:origin x="134" y="77"/>
      </p:cViewPr>
      <p:guideLst/>
    </p:cSldViewPr>
  </p:slideViewPr>
  <p:notesTextViewPr>
    <p:cViewPr>
      <p:scale>
        <a:sx n="1" d="1"/>
        <a:sy n="1" d="1"/>
      </p:scale>
      <p:origin x="0" y="0"/>
    </p:cViewPr>
  </p:notesTextViewPr>
  <p:sorterViewPr>
    <p:cViewPr>
      <p:scale>
        <a:sx n="100" d="100"/>
        <a:sy n="100" d="100"/>
      </p:scale>
      <p:origin x="0" y="-145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Elvis Epps" userId="93cc825bcfdbccd4" providerId="LiveId" clId="{D1E11998-6821-424A-8278-D3D2AE970F8E}"/>
    <pc:docChg chg="undo custSel addSld delSld modSld sldOrd">
      <pc:chgData name="Dr. Elvis Epps" userId="93cc825bcfdbccd4" providerId="LiveId" clId="{D1E11998-6821-424A-8278-D3D2AE970F8E}" dt="2023-09-28T14:38:18.279" v="933" actId="20577"/>
      <pc:docMkLst>
        <pc:docMk/>
      </pc:docMkLst>
      <pc:sldChg chg="ord">
        <pc:chgData name="Dr. Elvis Epps" userId="93cc825bcfdbccd4" providerId="LiveId" clId="{D1E11998-6821-424A-8278-D3D2AE970F8E}" dt="2023-09-25T12:22:29.144" v="28"/>
        <pc:sldMkLst>
          <pc:docMk/>
          <pc:sldMk cId="2458096630" sldId="262"/>
        </pc:sldMkLst>
      </pc:sldChg>
      <pc:sldChg chg="ord">
        <pc:chgData name="Dr. Elvis Epps" userId="93cc825bcfdbccd4" providerId="LiveId" clId="{D1E11998-6821-424A-8278-D3D2AE970F8E}" dt="2023-09-25T14:49:45.974" v="456"/>
        <pc:sldMkLst>
          <pc:docMk/>
          <pc:sldMk cId="3054051451" sldId="281"/>
        </pc:sldMkLst>
      </pc:sldChg>
      <pc:sldChg chg="ord">
        <pc:chgData name="Dr. Elvis Epps" userId="93cc825bcfdbccd4" providerId="LiveId" clId="{D1E11998-6821-424A-8278-D3D2AE970F8E}" dt="2023-09-25T14:49:45.974" v="456"/>
        <pc:sldMkLst>
          <pc:docMk/>
          <pc:sldMk cId="519781034" sldId="282"/>
        </pc:sldMkLst>
      </pc:sldChg>
      <pc:sldChg chg="addSp delSp modSp mod">
        <pc:chgData name="Dr. Elvis Epps" userId="93cc825bcfdbccd4" providerId="LiveId" clId="{D1E11998-6821-424A-8278-D3D2AE970F8E}" dt="2023-09-25T13:59:51.769" v="164" actId="26606"/>
        <pc:sldMkLst>
          <pc:docMk/>
          <pc:sldMk cId="3846166368" sldId="285"/>
        </pc:sldMkLst>
        <pc:spChg chg="add del mod">
          <ac:chgData name="Dr. Elvis Epps" userId="93cc825bcfdbccd4" providerId="LiveId" clId="{D1E11998-6821-424A-8278-D3D2AE970F8E}" dt="2023-09-25T13:51:18.008" v="142"/>
          <ac:spMkLst>
            <pc:docMk/>
            <pc:sldMk cId="3846166368" sldId="285"/>
            <ac:spMk id="3" creationId="{748C4D3E-E56C-A09D-842D-68C0791A2530}"/>
          </ac:spMkLst>
        </pc:spChg>
        <pc:spChg chg="del">
          <ac:chgData name="Dr. Elvis Epps" userId="93cc825bcfdbccd4" providerId="LiveId" clId="{D1E11998-6821-424A-8278-D3D2AE970F8E}" dt="2023-09-25T13:51:42.351" v="146" actId="26606"/>
          <ac:spMkLst>
            <pc:docMk/>
            <pc:sldMk cId="3846166368" sldId="285"/>
            <ac:spMk id="31" creationId="{1500B4A4-B1F1-41EA-886A-B8A210DBCA3B}"/>
          </ac:spMkLst>
        </pc:spChg>
        <pc:spChg chg="del">
          <ac:chgData name="Dr. Elvis Epps" userId="93cc825bcfdbccd4" providerId="LiveId" clId="{D1E11998-6821-424A-8278-D3D2AE970F8E}" dt="2023-09-25T13:51:42.351" v="146" actId="26606"/>
          <ac:spMkLst>
            <pc:docMk/>
            <pc:sldMk cId="3846166368" sldId="285"/>
            <ac:spMk id="32" creationId="{5E55A99C-0BDC-4DBE-8E40-9FA66F629FA1}"/>
          </ac:spMkLst>
        </pc:spChg>
        <pc:spChg chg="add del">
          <ac:chgData name="Dr. Elvis Epps" userId="93cc825bcfdbccd4" providerId="LiveId" clId="{D1E11998-6821-424A-8278-D3D2AE970F8E}" dt="2023-09-25T13:51:52.791" v="147" actId="26606"/>
          <ac:spMkLst>
            <pc:docMk/>
            <pc:sldMk cId="3846166368" sldId="285"/>
            <ac:spMk id="37" creationId="{32BC26D8-82FB-445E-AA49-62A77D7C1EE0}"/>
          </ac:spMkLst>
        </pc:spChg>
        <pc:spChg chg="add del">
          <ac:chgData name="Dr. Elvis Epps" userId="93cc825bcfdbccd4" providerId="LiveId" clId="{D1E11998-6821-424A-8278-D3D2AE970F8E}" dt="2023-09-25T13:51:52.791" v="147" actId="26606"/>
          <ac:spMkLst>
            <pc:docMk/>
            <pc:sldMk cId="3846166368" sldId="285"/>
            <ac:spMk id="39" creationId="{CB44330D-EA18-4254-AA95-EB49948539B8}"/>
          </ac:spMkLst>
        </pc:spChg>
        <pc:spChg chg="add del">
          <ac:chgData name="Dr. Elvis Epps" userId="93cc825bcfdbccd4" providerId="LiveId" clId="{D1E11998-6821-424A-8278-D3D2AE970F8E}" dt="2023-09-25T13:52:16.773" v="154" actId="26606"/>
          <ac:spMkLst>
            <pc:docMk/>
            <pc:sldMk cId="3846166368" sldId="285"/>
            <ac:spMk id="43" creationId="{D869F771-5390-CA7B-9088-B75D814F57C1}"/>
          </ac:spMkLst>
        </pc:spChg>
        <pc:spChg chg="add del">
          <ac:chgData name="Dr. Elvis Epps" userId="93cc825bcfdbccd4" providerId="LiveId" clId="{D1E11998-6821-424A-8278-D3D2AE970F8E}" dt="2023-09-25T13:52:16.773" v="154" actId="26606"/>
          <ac:spMkLst>
            <pc:docMk/>
            <pc:sldMk cId="3846166368" sldId="285"/>
            <ac:spMk id="46" creationId="{1A9F7B4E-B03D-4F64-BE33-00D074458D45}"/>
          </ac:spMkLst>
        </pc:spChg>
        <pc:spChg chg="add del">
          <ac:chgData name="Dr. Elvis Epps" userId="93cc825bcfdbccd4" providerId="LiveId" clId="{D1E11998-6821-424A-8278-D3D2AE970F8E}" dt="2023-09-25T13:52:16.773" v="154" actId="26606"/>
          <ac:spMkLst>
            <pc:docMk/>
            <pc:sldMk cId="3846166368" sldId="285"/>
            <ac:spMk id="48" creationId="{7E2BE7F7-CA89-4002-ACCE-A478AEA24F5E}"/>
          </ac:spMkLst>
        </pc:spChg>
        <pc:spChg chg="add del">
          <ac:chgData name="Dr. Elvis Epps" userId="93cc825bcfdbccd4" providerId="LiveId" clId="{D1E11998-6821-424A-8278-D3D2AE970F8E}" dt="2023-09-25T13:52:09.048" v="149" actId="26606"/>
          <ac:spMkLst>
            <pc:docMk/>
            <pc:sldMk cId="3846166368" sldId="285"/>
            <ac:spMk id="53" creationId="{32BC26D8-82FB-445E-AA49-62A77D7C1EE0}"/>
          </ac:spMkLst>
        </pc:spChg>
        <pc:spChg chg="add del">
          <ac:chgData name="Dr. Elvis Epps" userId="93cc825bcfdbccd4" providerId="LiveId" clId="{D1E11998-6821-424A-8278-D3D2AE970F8E}" dt="2023-09-25T13:52:09.048" v="149" actId="26606"/>
          <ac:spMkLst>
            <pc:docMk/>
            <pc:sldMk cId="3846166368" sldId="285"/>
            <ac:spMk id="55" creationId="{CB44330D-EA18-4254-AA95-EB49948539B8}"/>
          </ac:spMkLst>
        </pc:spChg>
        <pc:spChg chg="add del">
          <ac:chgData name="Dr. Elvis Epps" userId="93cc825bcfdbccd4" providerId="LiveId" clId="{D1E11998-6821-424A-8278-D3D2AE970F8E}" dt="2023-09-25T13:52:12.175" v="151" actId="26606"/>
          <ac:spMkLst>
            <pc:docMk/>
            <pc:sldMk cId="3846166368" sldId="285"/>
            <ac:spMk id="57" creationId="{96CF2A2B-0745-440C-9224-C5C6A0A4286F}"/>
          </ac:spMkLst>
        </pc:spChg>
        <pc:spChg chg="add del">
          <ac:chgData name="Dr. Elvis Epps" userId="93cc825bcfdbccd4" providerId="LiveId" clId="{D1E11998-6821-424A-8278-D3D2AE970F8E}" dt="2023-09-25T13:52:12.175" v="151" actId="26606"/>
          <ac:spMkLst>
            <pc:docMk/>
            <pc:sldMk cId="3846166368" sldId="285"/>
            <ac:spMk id="58" creationId="{75BE6D6B-84C9-4D2B-97EB-773B7369EF82}"/>
          </ac:spMkLst>
        </pc:spChg>
        <pc:spChg chg="add del">
          <ac:chgData name="Dr. Elvis Epps" userId="93cc825bcfdbccd4" providerId="LiveId" clId="{D1E11998-6821-424A-8278-D3D2AE970F8E}" dt="2023-09-25T13:52:12.175" v="151" actId="26606"/>
          <ac:spMkLst>
            <pc:docMk/>
            <pc:sldMk cId="3846166368" sldId="285"/>
            <ac:spMk id="59" creationId="{D869F771-5390-CA7B-9088-B75D814F57C1}"/>
          </ac:spMkLst>
        </pc:spChg>
        <pc:spChg chg="add del">
          <ac:chgData name="Dr. Elvis Epps" userId="93cc825bcfdbccd4" providerId="LiveId" clId="{D1E11998-6821-424A-8278-D3D2AE970F8E}" dt="2023-09-25T13:52:16.726" v="153" actId="26606"/>
          <ac:spMkLst>
            <pc:docMk/>
            <pc:sldMk cId="3846166368" sldId="285"/>
            <ac:spMk id="61" creationId="{2D2B266D-3625-4584-A5C3-7D3F672CFF30}"/>
          </ac:spMkLst>
        </pc:spChg>
        <pc:spChg chg="add del">
          <ac:chgData name="Dr. Elvis Epps" userId="93cc825bcfdbccd4" providerId="LiveId" clId="{D1E11998-6821-424A-8278-D3D2AE970F8E}" dt="2023-09-25T13:54:01.009" v="155" actId="22"/>
          <ac:spMkLst>
            <pc:docMk/>
            <pc:sldMk cId="3846166368" sldId="285"/>
            <ac:spMk id="64" creationId="{D869F771-5390-CA7B-9088-B75D814F57C1}"/>
          </ac:spMkLst>
        </pc:spChg>
        <pc:spChg chg="add del">
          <ac:chgData name="Dr. Elvis Epps" userId="93cc825bcfdbccd4" providerId="LiveId" clId="{D1E11998-6821-424A-8278-D3D2AE970F8E}" dt="2023-09-25T13:59:08.966" v="157" actId="26606"/>
          <ac:spMkLst>
            <pc:docMk/>
            <pc:sldMk cId="3846166368" sldId="285"/>
            <ac:spMk id="68" creationId="{A9F529C3-C941-49FD-8C67-82F134F64BDB}"/>
          </ac:spMkLst>
        </pc:spChg>
        <pc:spChg chg="add del">
          <ac:chgData name="Dr. Elvis Epps" userId="93cc825bcfdbccd4" providerId="LiveId" clId="{D1E11998-6821-424A-8278-D3D2AE970F8E}" dt="2023-09-25T13:59:08.966" v="157" actId="26606"/>
          <ac:spMkLst>
            <pc:docMk/>
            <pc:sldMk cId="3846166368" sldId="285"/>
            <ac:spMk id="70" creationId="{20586029-32A0-47E5-9AEC-AE3ABA6B94D0}"/>
          </ac:spMkLst>
        </pc:spChg>
        <pc:spChg chg="add del">
          <ac:chgData name="Dr. Elvis Epps" userId="93cc825bcfdbccd4" providerId="LiveId" clId="{D1E11998-6821-424A-8278-D3D2AE970F8E}" dt="2023-09-25T13:59:51.769" v="164" actId="26606"/>
          <ac:spMkLst>
            <pc:docMk/>
            <pc:sldMk cId="3846166368" sldId="285"/>
            <ac:spMk id="77" creationId="{9E90EB45-EEE9-4563-8179-65EF62AE0978}"/>
          </ac:spMkLst>
        </pc:spChg>
        <pc:spChg chg="add del">
          <ac:chgData name="Dr. Elvis Epps" userId="93cc825bcfdbccd4" providerId="LiveId" clId="{D1E11998-6821-424A-8278-D3D2AE970F8E}" dt="2023-09-25T13:59:51.769" v="164" actId="26606"/>
          <ac:spMkLst>
            <pc:docMk/>
            <pc:sldMk cId="3846166368" sldId="285"/>
            <ac:spMk id="79" creationId="{23D0EF74-AD1E-4FD9-914D-8EC9058EBBA3}"/>
          </ac:spMkLst>
        </pc:spChg>
        <pc:spChg chg="add del">
          <ac:chgData name="Dr. Elvis Epps" userId="93cc825bcfdbccd4" providerId="LiveId" clId="{D1E11998-6821-424A-8278-D3D2AE970F8E}" dt="2023-09-25T13:59:40.500" v="159" actId="26606"/>
          <ac:spMkLst>
            <pc:docMk/>
            <pc:sldMk cId="3846166368" sldId="285"/>
            <ac:spMk id="84" creationId="{5F9CFCE6-877F-4858-B8BD-2C52CA8AFBC4}"/>
          </ac:spMkLst>
        </pc:spChg>
        <pc:spChg chg="add del">
          <ac:chgData name="Dr. Elvis Epps" userId="93cc825bcfdbccd4" providerId="LiveId" clId="{D1E11998-6821-424A-8278-D3D2AE970F8E}" dt="2023-09-25T13:59:40.500" v="159" actId="26606"/>
          <ac:spMkLst>
            <pc:docMk/>
            <pc:sldMk cId="3846166368" sldId="285"/>
            <ac:spMk id="86" creationId="{8213F8A0-12AE-4514-8372-0DD766EC28EE}"/>
          </ac:spMkLst>
        </pc:spChg>
        <pc:spChg chg="add del">
          <ac:chgData name="Dr. Elvis Epps" userId="93cc825bcfdbccd4" providerId="LiveId" clId="{D1E11998-6821-424A-8278-D3D2AE970F8E}" dt="2023-09-25T13:59:40.500" v="159" actId="26606"/>
          <ac:spMkLst>
            <pc:docMk/>
            <pc:sldMk cId="3846166368" sldId="285"/>
            <ac:spMk id="88" creationId="{9EFF17D4-9A8C-4CE5-B096-D8CCD4400437}"/>
          </ac:spMkLst>
        </pc:spChg>
        <pc:spChg chg="add del">
          <ac:chgData name="Dr. Elvis Epps" userId="93cc825bcfdbccd4" providerId="LiveId" clId="{D1E11998-6821-424A-8278-D3D2AE970F8E}" dt="2023-09-25T13:59:49.790" v="161" actId="26606"/>
          <ac:spMkLst>
            <pc:docMk/>
            <pc:sldMk cId="3846166368" sldId="285"/>
            <ac:spMk id="90" creationId="{9E90EB45-EEE9-4563-8179-65EF62AE0978}"/>
          </ac:spMkLst>
        </pc:spChg>
        <pc:spChg chg="add del">
          <ac:chgData name="Dr. Elvis Epps" userId="93cc825bcfdbccd4" providerId="LiveId" clId="{D1E11998-6821-424A-8278-D3D2AE970F8E}" dt="2023-09-25T13:59:49.790" v="161" actId="26606"/>
          <ac:spMkLst>
            <pc:docMk/>
            <pc:sldMk cId="3846166368" sldId="285"/>
            <ac:spMk id="91" creationId="{23D0EF74-AD1E-4FD9-914D-8EC9058EBBA3}"/>
          </ac:spMkLst>
        </pc:spChg>
        <pc:spChg chg="add del">
          <ac:chgData name="Dr. Elvis Epps" userId="93cc825bcfdbccd4" providerId="LiveId" clId="{D1E11998-6821-424A-8278-D3D2AE970F8E}" dt="2023-09-25T13:59:51.769" v="163" actId="26606"/>
          <ac:spMkLst>
            <pc:docMk/>
            <pc:sldMk cId="3846166368" sldId="285"/>
            <ac:spMk id="93" creationId="{A9F529C3-C941-49FD-8C67-82F134F64BDB}"/>
          </ac:spMkLst>
        </pc:spChg>
        <pc:spChg chg="add del">
          <ac:chgData name="Dr. Elvis Epps" userId="93cc825bcfdbccd4" providerId="LiveId" clId="{D1E11998-6821-424A-8278-D3D2AE970F8E}" dt="2023-09-25T13:59:51.769" v="163" actId="26606"/>
          <ac:spMkLst>
            <pc:docMk/>
            <pc:sldMk cId="3846166368" sldId="285"/>
            <ac:spMk id="94" creationId="{20586029-32A0-47E5-9AEC-AE3ABA6B94D0}"/>
          </ac:spMkLst>
        </pc:spChg>
        <pc:spChg chg="add">
          <ac:chgData name="Dr. Elvis Epps" userId="93cc825bcfdbccd4" providerId="LiveId" clId="{D1E11998-6821-424A-8278-D3D2AE970F8E}" dt="2023-09-25T13:59:51.769" v="164" actId="26606"/>
          <ac:spMkLst>
            <pc:docMk/>
            <pc:sldMk cId="3846166368" sldId="285"/>
            <ac:spMk id="97" creationId="{5F9CFCE6-877F-4858-B8BD-2C52CA8AFBC4}"/>
          </ac:spMkLst>
        </pc:spChg>
        <pc:spChg chg="add">
          <ac:chgData name="Dr. Elvis Epps" userId="93cc825bcfdbccd4" providerId="LiveId" clId="{D1E11998-6821-424A-8278-D3D2AE970F8E}" dt="2023-09-25T13:59:51.769" v="164" actId="26606"/>
          <ac:spMkLst>
            <pc:docMk/>
            <pc:sldMk cId="3846166368" sldId="285"/>
            <ac:spMk id="98" creationId="{8213F8A0-12AE-4514-8372-0DD766EC28EE}"/>
          </ac:spMkLst>
        </pc:spChg>
        <pc:spChg chg="add">
          <ac:chgData name="Dr. Elvis Epps" userId="93cc825bcfdbccd4" providerId="LiveId" clId="{D1E11998-6821-424A-8278-D3D2AE970F8E}" dt="2023-09-25T13:59:51.769" v="164" actId="26606"/>
          <ac:spMkLst>
            <pc:docMk/>
            <pc:sldMk cId="3846166368" sldId="285"/>
            <ac:spMk id="99" creationId="{9EFF17D4-9A8C-4CE5-B096-D8CCD4400437}"/>
          </ac:spMkLst>
        </pc:spChg>
        <pc:picChg chg="add mod ord">
          <ac:chgData name="Dr. Elvis Epps" userId="93cc825bcfdbccd4" providerId="LiveId" clId="{D1E11998-6821-424A-8278-D3D2AE970F8E}" dt="2023-09-25T13:59:51.769" v="164" actId="26606"/>
          <ac:picMkLst>
            <pc:docMk/>
            <pc:sldMk cId="3846166368" sldId="285"/>
            <ac:picMk id="4" creationId="{DD786E9B-D2E5-29A1-9E01-300ECF6FD147}"/>
          </ac:picMkLst>
        </pc:picChg>
        <pc:picChg chg="del">
          <ac:chgData name="Dr. Elvis Epps" userId="93cc825bcfdbccd4" providerId="LiveId" clId="{D1E11998-6821-424A-8278-D3D2AE970F8E}" dt="2023-09-25T13:51:13.847" v="141" actId="478"/>
          <ac:picMkLst>
            <pc:docMk/>
            <pc:sldMk cId="3846166368" sldId="285"/>
            <ac:picMk id="5" creationId="{21532228-ED9C-1992-0097-DE8940F2DFB6}"/>
          </ac:picMkLst>
        </pc:picChg>
        <pc:picChg chg="add mod ord">
          <ac:chgData name="Dr. Elvis Epps" userId="93cc825bcfdbccd4" providerId="LiveId" clId="{D1E11998-6821-424A-8278-D3D2AE970F8E}" dt="2023-09-25T13:59:51.769" v="164" actId="26606"/>
          <ac:picMkLst>
            <pc:docMk/>
            <pc:sldMk cId="3846166368" sldId="285"/>
            <ac:picMk id="7" creationId="{3616CE1E-8986-C9F6-A894-F24524A351E2}"/>
          </ac:picMkLst>
        </pc:picChg>
        <pc:cxnChg chg="add del">
          <ac:chgData name="Dr. Elvis Epps" userId="93cc825bcfdbccd4" providerId="LiveId" clId="{D1E11998-6821-424A-8278-D3D2AE970F8E}" dt="2023-09-25T13:54:04.601" v="156" actId="26606"/>
          <ac:cxnSpMkLst>
            <pc:docMk/>
            <pc:sldMk cId="3846166368" sldId="285"/>
            <ac:cxnSpMk id="63" creationId="{249EDD1B-F94D-B4E6-ACAA-566B9A26FDE3}"/>
          </ac:cxnSpMkLst>
        </pc:cxnChg>
        <pc:cxnChg chg="add del">
          <ac:chgData name="Dr. Elvis Epps" userId="93cc825bcfdbccd4" providerId="LiveId" clId="{D1E11998-6821-424A-8278-D3D2AE970F8E}" dt="2023-09-25T13:59:08.966" v="157" actId="26606"/>
          <ac:cxnSpMkLst>
            <pc:docMk/>
            <pc:sldMk cId="3846166368" sldId="285"/>
            <ac:cxnSpMk id="72" creationId="{8C730EAB-A532-4295-A302-FB4B90DB9F5E}"/>
          </ac:cxnSpMkLst>
        </pc:cxnChg>
        <pc:cxnChg chg="add del">
          <ac:chgData name="Dr. Elvis Epps" userId="93cc825bcfdbccd4" providerId="LiveId" clId="{D1E11998-6821-424A-8278-D3D2AE970F8E}" dt="2023-09-25T13:59:51.769" v="163" actId="26606"/>
          <ac:cxnSpMkLst>
            <pc:docMk/>
            <pc:sldMk cId="3846166368" sldId="285"/>
            <ac:cxnSpMk id="95" creationId="{8C730EAB-A532-4295-A302-FB4B90DB9F5E}"/>
          </ac:cxnSpMkLst>
        </pc:cxnChg>
      </pc:sldChg>
      <pc:sldChg chg="modSp mod ord">
        <pc:chgData name="Dr. Elvis Epps" userId="93cc825bcfdbccd4" providerId="LiveId" clId="{D1E11998-6821-424A-8278-D3D2AE970F8E}" dt="2023-09-25T12:19:41.674" v="24"/>
        <pc:sldMkLst>
          <pc:docMk/>
          <pc:sldMk cId="2564796045" sldId="295"/>
        </pc:sldMkLst>
        <pc:spChg chg="mod">
          <ac:chgData name="Dr. Elvis Epps" userId="93cc825bcfdbccd4" providerId="LiveId" clId="{D1E11998-6821-424A-8278-D3D2AE970F8E}" dt="2023-09-25T12:08:25.508" v="14" actId="20577"/>
          <ac:spMkLst>
            <pc:docMk/>
            <pc:sldMk cId="2564796045" sldId="295"/>
            <ac:spMk id="2" creationId="{01941EDF-6B33-7601-2F94-A593AA80860F}"/>
          </ac:spMkLst>
        </pc:spChg>
      </pc:sldChg>
      <pc:sldChg chg="ord">
        <pc:chgData name="Dr. Elvis Epps" userId="93cc825bcfdbccd4" providerId="LiveId" clId="{D1E11998-6821-424A-8278-D3D2AE970F8E}" dt="2023-09-25T12:04:23.069" v="3"/>
        <pc:sldMkLst>
          <pc:docMk/>
          <pc:sldMk cId="930970657" sldId="296"/>
        </pc:sldMkLst>
      </pc:sldChg>
      <pc:sldChg chg="addSp delSp modSp add mod ord setBg delDesignElem">
        <pc:chgData name="Dr. Elvis Epps" userId="93cc825bcfdbccd4" providerId="LiveId" clId="{D1E11998-6821-424A-8278-D3D2AE970F8E}" dt="2023-09-28T14:25:56.583" v="924" actId="26606"/>
        <pc:sldMkLst>
          <pc:docMk/>
          <pc:sldMk cId="3490104821" sldId="307"/>
        </pc:sldMkLst>
        <pc:spChg chg="add">
          <ac:chgData name="Dr. Elvis Epps" userId="93cc825bcfdbccd4" providerId="LiveId" clId="{D1E11998-6821-424A-8278-D3D2AE970F8E}" dt="2023-09-28T14:25:56.583" v="924" actId="26606"/>
          <ac:spMkLst>
            <pc:docMk/>
            <pc:sldMk cId="3490104821" sldId="307"/>
            <ac:spMk id="4" creationId="{AB8C311F-7253-4AED-9701-7FC0708C41C7}"/>
          </ac:spMkLst>
        </pc:spChg>
        <pc:spChg chg="add">
          <ac:chgData name="Dr. Elvis Epps" userId="93cc825bcfdbccd4" providerId="LiveId" clId="{D1E11998-6821-424A-8278-D3D2AE970F8E}" dt="2023-09-28T14:25:56.583" v="924" actId="26606"/>
          <ac:spMkLst>
            <pc:docMk/>
            <pc:sldMk cId="3490104821" sldId="307"/>
            <ac:spMk id="5" creationId="{E2384209-CB15-4CDF-9D31-C44FD9A3F20D}"/>
          </ac:spMkLst>
        </pc:spChg>
        <pc:spChg chg="add">
          <ac:chgData name="Dr. Elvis Epps" userId="93cc825bcfdbccd4" providerId="LiveId" clId="{D1E11998-6821-424A-8278-D3D2AE970F8E}" dt="2023-09-28T14:25:56.583" v="924" actId="26606"/>
          <ac:spMkLst>
            <pc:docMk/>
            <pc:sldMk cId="3490104821" sldId="307"/>
            <ac:spMk id="6" creationId="{2633B3B5-CC90-43F0-8714-D31D1F3F0209}"/>
          </ac:spMkLst>
        </pc:spChg>
        <pc:spChg chg="del">
          <ac:chgData name="Dr. Elvis Epps" userId="93cc825bcfdbccd4" providerId="LiveId" clId="{D1E11998-6821-424A-8278-D3D2AE970F8E}" dt="2023-09-25T12:14:45.798" v="17"/>
          <ac:spMkLst>
            <pc:docMk/>
            <pc:sldMk cId="3490104821" sldId="307"/>
            <ac:spMk id="7" creationId="{AB8C311F-7253-4AED-9701-7FC0708C41C7}"/>
          </ac:spMkLst>
        </pc:spChg>
        <pc:spChg chg="add del">
          <ac:chgData name="Dr. Elvis Epps" userId="93cc825bcfdbccd4" providerId="LiveId" clId="{D1E11998-6821-424A-8278-D3D2AE970F8E}" dt="2023-09-28T14:25:42.556" v="917" actId="26606"/>
          <ac:spMkLst>
            <pc:docMk/>
            <pc:sldMk cId="3490104821" sldId="307"/>
            <ac:spMk id="8" creationId="{AB8C311F-7253-4AED-9701-7FC0708C41C7}"/>
          </ac:spMkLst>
        </pc:spChg>
        <pc:spChg chg="del">
          <ac:chgData name="Dr. Elvis Epps" userId="93cc825bcfdbccd4" providerId="LiveId" clId="{D1E11998-6821-424A-8278-D3D2AE970F8E}" dt="2023-09-25T12:14:45.798" v="17"/>
          <ac:spMkLst>
            <pc:docMk/>
            <pc:sldMk cId="3490104821" sldId="307"/>
            <ac:spMk id="9" creationId="{E2384209-CB15-4CDF-9D31-C44FD9A3F20D}"/>
          </ac:spMkLst>
        </pc:spChg>
        <pc:spChg chg="add del">
          <ac:chgData name="Dr. Elvis Epps" userId="93cc825bcfdbccd4" providerId="LiveId" clId="{D1E11998-6821-424A-8278-D3D2AE970F8E}" dt="2023-09-28T14:25:42.556" v="917" actId="26606"/>
          <ac:spMkLst>
            <pc:docMk/>
            <pc:sldMk cId="3490104821" sldId="307"/>
            <ac:spMk id="10" creationId="{E2384209-CB15-4CDF-9D31-C44FD9A3F20D}"/>
          </ac:spMkLst>
        </pc:spChg>
        <pc:spChg chg="del">
          <ac:chgData name="Dr. Elvis Epps" userId="93cc825bcfdbccd4" providerId="LiveId" clId="{D1E11998-6821-424A-8278-D3D2AE970F8E}" dt="2023-09-25T12:14:45.798" v="17"/>
          <ac:spMkLst>
            <pc:docMk/>
            <pc:sldMk cId="3490104821" sldId="307"/>
            <ac:spMk id="11" creationId="{2633B3B5-CC90-43F0-8714-D31D1F3F0209}"/>
          </ac:spMkLst>
        </pc:spChg>
        <pc:spChg chg="add del">
          <ac:chgData name="Dr. Elvis Epps" userId="93cc825bcfdbccd4" providerId="LiveId" clId="{D1E11998-6821-424A-8278-D3D2AE970F8E}" dt="2023-09-28T14:25:42.556" v="917" actId="26606"/>
          <ac:spMkLst>
            <pc:docMk/>
            <pc:sldMk cId="3490104821" sldId="307"/>
            <ac:spMk id="12" creationId="{2633B3B5-CC90-43F0-8714-D31D1F3F0209}"/>
          </ac:spMkLst>
        </pc:spChg>
        <pc:spChg chg="del">
          <ac:chgData name="Dr. Elvis Epps" userId="93cc825bcfdbccd4" providerId="LiveId" clId="{D1E11998-6821-424A-8278-D3D2AE970F8E}" dt="2023-09-25T12:14:45.798" v="17"/>
          <ac:spMkLst>
            <pc:docMk/>
            <pc:sldMk cId="3490104821" sldId="307"/>
            <ac:spMk id="13" creationId="{A8D57A06-A426-446D-B02C-A2DC6B62E45E}"/>
          </ac:spMkLst>
        </pc:spChg>
        <pc:spChg chg="add del">
          <ac:chgData name="Dr. Elvis Epps" userId="93cc825bcfdbccd4" providerId="LiveId" clId="{D1E11998-6821-424A-8278-D3D2AE970F8E}" dt="2023-09-28T14:25:42.556" v="917" actId="26606"/>
          <ac:spMkLst>
            <pc:docMk/>
            <pc:sldMk cId="3490104821" sldId="307"/>
            <ac:spMk id="14" creationId="{A8D57A06-A426-446D-B02C-A2DC6B62E45E}"/>
          </ac:spMkLst>
        </pc:spChg>
        <pc:spChg chg="add">
          <ac:chgData name="Dr. Elvis Epps" userId="93cc825bcfdbccd4" providerId="LiveId" clId="{D1E11998-6821-424A-8278-D3D2AE970F8E}" dt="2023-09-28T14:25:56.583" v="924" actId="26606"/>
          <ac:spMkLst>
            <pc:docMk/>
            <pc:sldMk cId="3490104821" sldId="307"/>
            <ac:spMk id="15" creationId="{A8D57A06-A426-446D-B02C-A2DC6B62E45E}"/>
          </ac:spMkLst>
        </pc:spChg>
        <pc:spChg chg="add del">
          <ac:chgData name="Dr. Elvis Epps" userId="93cc825bcfdbccd4" providerId="LiveId" clId="{D1E11998-6821-424A-8278-D3D2AE970F8E}" dt="2023-09-28T14:25:50.921" v="921" actId="26606"/>
          <ac:spMkLst>
            <pc:docMk/>
            <pc:sldMk cId="3490104821" sldId="307"/>
            <ac:spMk id="16" creationId="{32BC26D8-82FB-445E-AA49-62A77D7C1EE0}"/>
          </ac:spMkLst>
        </pc:spChg>
        <pc:spChg chg="add del">
          <ac:chgData name="Dr. Elvis Epps" userId="93cc825bcfdbccd4" providerId="LiveId" clId="{D1E11998-6821-424A-8278-D3D2AE970F8E}" dt="2023-09-28T14:25:50.921" v="921" actId="26606"/>
          <ac:spMkLst>
            <pc:docMk/>
            <pc:sldMk cId="3490104821" sldId="307"/>
            <ac:spMk id="17" creationId="{CB44330D-EA18-4254-AA95-EB49948539B8}"/>
          </ac:spMkLst>
        </pc:spChg>
        <pc:picChg chg="add del">
          <ac:chgData name="Dr. Elvis Epps" userId="93cc825bcfdbccd4" providerId="LiveId" clId="{D1E11998-6821-424A-8278-D3D2AE970F8E}" dt="2023-09-28T14:25:53.297" v="923" actId="478"/>
          <ac:picMkLst>
            <pc:docMk/>
            <pc:sldMk cId="3490104821" sldId="307"/>
            <ac:picMk id="2" creationId="{8D04CE8D-A51D-8B2D-B44F-D1123EABC21F}"/>
          </ac:picMkLst>
        </pc:picChg>
        <pc:picChg chg="add del mod">
          <ac:chgData name="Dr. Elvis Epps" userId="93cc825bcfdbccd4" providerId="LiveId" clId="{D1E11998-6821-424A-8278-D3D2AE970F8E}" dt="2023-09-28T14:25:51.565" v="922"/>
          <ac:picMkLst>
            <pc:docMk/>
            <pc:sldMk cId="3490104821" sldId="307"/>
            <ac:picMk id="3" creationId="{5AF21D58-B92C-BCB1-6DFB-B1BDC64B7088}"/>
          </ac:picMkLst>
        </pc:picChg>
      </pc:sldChg>
      <pc:sldChg chg="modSp del mod">
        <pc:chgData name="Dr. Elvis Epps" userId="93cc825bcfdbccd4" providerId="LiveId" clId="{D1E11998-6821-424A-8278-D3D2AE970F8E}" dt="2023-09-26T19:59:28.886" v="672" actId="47"/>
        <pc:sldMkLst>
          <pc:docMk/>
          <pc:sldMk cId="799268401" sldId="309"/>
        </pc:sldMkLst>
        <pc:picChg chg="mod">
          <ac:chgData name="Dr. Elvis Epps" userId="93cc825bcfdbccd4" providerId="LiveId" clId="{D1E11998-6821-424A-8278-D3D2AE970F8E}" dt="2023-09-26T19:53:47.708" v="489" actId="1076"/>
          <ac:picMkLst>
            <pc:docMk/>
            <pc:sldMk cId="799268401" sldId="309"/>
            <ac:picMk id="2" creationId="{584154AB-3225-5137-225B-9331208C90DB}"/>
          </ac:picMkLst>
        </pc:picChg>
      </pc:sldChg>
      <pc:sldChg chg="modSp mod">
        <pc:chgData name="Dr. Elvis Epps" userId="93cc825bcfdbccd4" providerId="LiveId" clId="{D1E11998-6821-424A-8278-D3D2AE970F8E}" dt="2023-09-26T19:51:18.463" v="486" actId="20577"/>
        <pc:sldMkLst>
          <pc:docMk/>
          <pc:sldMk cId="3662601750" sldId="310"/>
        </pc:sldMkLst>
        <pc:spChg chg="mod">
          <ac:chgData name="Dr. Elvis Epps" userId="93cc825bcfdbccd4" providerId="LiveId" clId="{D1E11998-6821-424A-8278-D3D2AE970F8E}" dt="2023-09-26T19:51:18.463" v="486" actId="20577"/>
          <ac:spMkLst>
            <pc:docMk/>
            <pc:sldMk cId="3662601750" sldId="310"/>
            <ac:spMk id="2" creationId="{6E8244B7-C9CE-43C5-D049-492C8A336210}"/>
          </ac:spMkLst>
        </pc:spChg>
        <pc:spChg chg="mod">
          <ac:chgData name="Dr. Elvis Epps" userId="93cc825bcfdbccd4" providerId="LiveId" clId="{D1E11998-6821-424A-8278-D3D2AE970F8E}" dt="2023-09-25T14:31:28.906" v="424" actId="14100"/>
          <ac:spMkLst>
            <pc:docMk/>
            <pc:sldMk cId="3662601750" sldId="310"/>
            <ac:spMk id="3" creationId="{6F6030E4-A18A-7171-11FC-F68AAC7C665A}"/>
          </ac:spMkLst>
        </pc:spChg>
      </pc:sldChg>
      <pc:sldChg chg="addSp delSp modSp mod">
        <pc:chgData name="Dr. Elvis Epps" userId="93cc825bcfdbccd4" providerId="LiveId" clId="{D1E11998-6821-424A-8278-D3D2AE970F8E}" dt="2023-09-26T20:21:30.439" v="710" actId="26606"/>
        <pc:sldMkLst>
          <pc:docMk/>
          <pc:sldMk cId="1672468814" sldId="314"/>
        </pc:sldMkLst>
        <pc:spChg chg="add del">
          <ac:chgData name="Dr. Elvis Epps" userId="93cc825bcfdbccd4" providerId="LiveId" clId="{D1E11998-6821-424A-8278-D3D2AE970F8E}" dt="2023-09-26T20:21:30.439" v="710" actId="26606"/>
          <ac:spMkLst>
            <pc:docMk/>
            <pc:sldMk cId="1672468814" sldId="314"/>
            <ac:spMk id="7" creationId="{32BC26D8-82FB-445E-AA49-62A77D7C1EE0}"/>
          </ac:spMkLst>
        </pc:spChg>
        <pc:spChg chg="add del">
          <ac:chgData name="Dr. Elvis Epps" userId="93cc825bcfdbccd4" providerId="LiveId" clId="{D1E11998-6821-424A-8278-D3D2AE970F8E}" dt="2023-09-26T20:21:30.439" v="710" actId="26606"/>
          <ac:spMkLst>
            <pc:docMk/>
            <pc:sldMk cId="1672468814" sldId="314"/>
            <ac:spMk id="9" creationId="{CB44330D-EA18-4254-AA95-EB49948539B8}"/>
          </ac:spMkLst>
        </pc:spChg>
        <pc:spChg chg="add del">
          <ac:chgData name="Dr. Elvis Epps" userId="93cc825bcfdbccd4" providerId="LiveId" clId="{D1E11998-6821-424A-8278-D3D2AE970F8E}" dt="2023-09-26T20:21:22.669" v="707" actId="26606"/>
          <ac:spMkLst>
            <pc:docMk/>
            <pc:sldMk cId="1672468814" sldId="314"/>
            <ac:spMk id="14" creationId="{16B067B1-F4E5-4FDF-813D-C9E872E80075}"/>
          </ac:spMkLst>
        </pc:spChg>
        <pc:spChg chg="add del">
          <ac:chgData name="Dr. Elvis Epps" userId="93cc825bcfdbccd4" providerId="LiveId" clId="{D1E11998-6821-424A-8278-D3D2AE970F8E}" dt="2023-09-26T20:21:30.439" v="709" actId="26606"/>
          <ac:spMkLst>
            <pc:docMk/>
            <pc:sldMk cId="1672468814" sldId="314"/>
            <ac:spMk id="16" creationId="{83C98ABE-055B-441F-B07E-44F97F083C39}"/>
          </ac:spMkLst>
        </pc:spChg>
        <pc:spChg chg="add del">
          <ac:chgData name="Dr. Elvis Epps" userId="93cc825bcfdbccd4" providerId="LiveId" clId="{D1E11998-6821-424A-8278-D3D2AE970F8E}" dt="2023-09-26T20:21:30.439" v="709" actId="26606"/>
          <ac:spMkLst>
            <pc:docMk/>
            <pc:sldMk cId="1672468814" sldId="314"/>
            <ac:spMk id="17" creationId="{F3060C83-F051-4F0E-ABAD-AA0DFC48B218}"/>
          </ac:spMkLst>
        </pc:spChg>
        <pc:spChg chg="add del">
          <ac:chgData name="Dr. Elvis Epps" userId="93cc825bcfdbccd4" providerId="LiveId" clId="{D1E11998-6821-424A-8278-D3D2AE970F8E}" dt="2023-09-26T20:21:30.439" v="709" actId="26606"/>
          <ac:spMkLst>
            <pc:docMk/>
            <pc:sldMk cId="1672468814" sldId="314"/>
            <ac:spMk id="18" creationId="{29FDB030-9B49-4CED-8CCD-4D99382388AC}"/>
          </ac:spMkLst>
        </pc:spChg>
        <pc:spChg chg="add del">
          <ac:chgData name="Dr. Elvis Epps" userId="93cc825bcfdbccd4" providerId="LiveId" clId="{D1E11998-6821-424A-8278-D3D2AE970F8E}" dt="2023-09-26T20:21:30.439" v="709" actId="26606"/>
          <ac:spMkLst>
            <pc:docMk/>
            <pc:sldMk cId="1672468814" sldId="314"/>
            <ac:spMk id="20" creationId="{3783CA14-24A1-485C-8B30-D6A5D87987AD}"/>
          </ac:spMkLst>
        </pc:spChg>
        <pc:spChg chg="add del">
          <ac:chgData name="Dr. Elvis Epps" userId="93cc825bcfdbccd4" providerId="LiveId" clId="{D1E11998-6821-424A-8278-D3D2AE970F8E}" dt="2023-09-26T20:21:30.439" v="709" actId="26606"/>
          <ac:spMkLst>
            <pc:docMk/>
            <pc:sldMk cId="1672468814" sldId="314"/>
            <ac:spMk id="22" creationId="{9A97C86A-04D6-40F7-AE84-31AB43E6A846}"/>
          </ac:spMkLst>
        </pc:spChg>
        <pc:spChg chg="add del">
          <ac:chgData name="Dr. Elvis Epps" userId="93cc825bcfdbccd4" providerId="LiveId" clId="{D1E11998-6821-424A-8278-D3D2AE970F8E}" dt="2023-09-26T20:21:30.439" v="709" actId="26606"/>
          <ac:spMkLst>
            <pc:docMk/>
            <pc:sldMk cId="1672468814" sldId="314"/>
            <ac:spMk id="24" creationId="{FF9F2414-84E8-453E-B1F3-389FDE8192D9}"/>
          </ac:spMkLst>
        </pc:spChg>
        <pc:spChg chg="add del">
          <ac:chgData name="Dr. Elvis Epps" userId="93cc825bcfdbccd4" providerId="LiveId" clId="{D1E11998-6821-424A-8278-D3D2AE970F8E}" dt="2023-09-26T20:21:30.439" v="709" actId="26606"/>
          <ac:spMkLst>
            <pc:docMk/>
            <pc:sldMk cId="1672468814" sldId="314"/>
            <ac:spMk id="26" creationId="{3ECA69A1-7536-43AC-85EF-C7106179F5ED}"/>
          </ac:spMkLst>
        </pc:spChg>
        <pc:spChg chg="add">
          <ac:chgData name="Dr. Elvis Epps" userId="93cc825bcfdbccd4" providerId="LiveId" clId="{D1E11998-6821-424A-8278-D3D2AE970F8E}" dt="2023-09-26T20:21:30.439" v="710" actId="26606"/>
          <ac:spMkLst>
            <pc:docMk/>
            <pc:sldMk cId="1672468814" sldId="314"/>
            <ac:spMk id="28" creationId="{16B067B1-F4E5-4FDF-813D-C9E872E80075}"/>
          </ac:spMkLst>
        </pc:spChg>
        <pc:picChg chg="mod">
          <ac:chgData name="Dr. Elvis Epps" userId="93cc825bcfdbccd4" providerId="LiveId" clId="{D1E11998-6821-424A-8278-D3D2AE970F8E}" dt="2023-09-26T20:21:30.439" v="710" actId="26606"/>
          <ac:picMkLst>
            <pc:docMk/>
            <pc:sldMk cId="1672468814" sldId="314"/>
            <ac:picMk id="2" creationId="{4DED8793-15A1-0943-0C0B-17D180E8F57A}"/>
          </ac:picMkLst>
        </pc:picChg>
      </pc:sldChg>
      <pc:sldChg chg="delSp modSp add del mod setBg delDesignElem">
        <pc:chgData name="Dr. Elvis Epps" userId="93cc825bcfdbccd4" providerId="LiveId" clId="{D1E11998-6821-424A-8278-D3D2AE970F8E}" dt="2023-09-27T12:59:44.020" v="792" actId="27636"/>
        <pc:sldMkLst>
          <pc:docMk/>
          <pc:sldMk cId="2947147077" sldId="318"/>
        </pc:sldMkLst>
        <pc:spChg chg="mod">
          <ac:chgData name="Dr. Elvis Epps" userId="93cc825bcfdbccd4" providerId="LiveId" clId="{D1E11998-6821-424A-8278-D3D2AE970F8E}" dt="2023-09-27T12:57:26.904" v="781" actId="255"/>
          <ac:spMkLst>
            <pc:docMk/>
            <pc:sldMk cId="2947147077" sldId="318"/>
            <ac:spMk id="2" creationId="{4C287421-AF7B-2D39-6C95-EA4FFDFC7956}"/>
          </ac:spMkLst>
        </pc:spChg>
        <pc:spChg chg="mod">
          <ac:chgData name="Dr. Elvis Epps" userId="93cc825bcfdbccd4" providerId="LiveId" clId="{D1E11998-6821-424A-8278-D3D2AE970F8E}" dt="2023-09-27T12:59:44.020" v="792" actId="27636"/>
          <ac:spMkLst>
            <pc:docMk/>
            <pc:sldMk cId="2947147077" sldId="318"/>
            <ac:spMk id="3" creationId="{87CCE88E-9A61-F53F-6C15-1FF557F5EFB3}"/>
          </ac:spMkLst>
        </pc:spChg>
        <pc:spChg chg="del">
          <ac:chgData name="Dr. Elvis Epps" userId="93cc825bcfdbccd4" providerId="LiveId" clId="{D1E11998-6821-424A-8278-D3D2AE970F8E}" dt="2023-09-26T19:40:30.314" v="465"/>
          <ac:spMkLst>
            <pc:docMk/>
            <pc:sldMk cId="2947147077" sldId="318"/>
            <ac:spMk id="52" creationId="{131BAD53-4E89-4F62-BBB7-26359763ED39}"/>
          </ac:spMkLst>
        </pc:spChg>
        <pc:spChg chg="del">
          <ac:chgData name="Dr. Elvis Epps" userId="93cc825bcfdbccd4" providerId="LiveId" clId="{D1E11998-6821-424A-8278-D3D2AE970F8E}" dt="2023-09-26T19:40:30.314" v="465"/>
          <ac:spMkLst>
            <pc:docMk/>
            <pc:sldMk cId="2947147077" sldId="318"/>
            <ac:spMk id="53" creationId="{62756DA2-40EB-4C6F-B962-5822FFB54FB6}"/>
          </ac:spMkLst>
        </pc:spChg>
        <pc:picChg chg="mod">
          <ac:chgData name="Dr. Elvis Epps" userId="93cc825bcfdbccd4" providerId="LiveId" clId="{D1E11998-6821-424A-8278-D3D2AE970F8E}" dt="2023-09-27T12:58:02.602" v="786" actId="14100"/>
          <ac:picMkLst>
            <pc:docMk/>
            <pc:sldMk cId="2947147077" sldId="318"/>
            <ac:picMk id="5" creationId="{AF31F871-B40F-CDE0-6E71-1454576B86A5}"/>
          </ac:picMkLst>
        </pc:picChg>
      </pc:sldChg>
      <pc:sldChg chg="addSp delSp modSp mod setBg setClrOvrMap">
        <pc:chgData name="Dr. Elvis Epps" userId="93cc825bcfdbccd4" providerId="LiveId" clId="{D1E11998-6821-424A-8278-D3D2AE970F8E}" dt="2023-09-25T14:34:42.158" v="437" actId="26606"/>
        <pc:sldMkLst>
          <pc:docMk/>
          <pc:sldMk cId="3863346287" sldId="320"/>
        </pc:sldMkLst>
        <pc:spChg chg="mod">
          <ac:chgData name="Dr. Elvis Epps" userId="93cc825bcfdbccd4" providerId="LiveId" clId="{D1E11998-6821-424A-8278-D3D2AE970F8E}" dt="2023-09-25T14:34:42.158" v="437" actId="26606"/>
          <ac:spMkLst>
            <pc:docMk/>
            <pc:sldMk cId="3863346287" sldId="320"/>
            <ac:spMk id="2" creationId="{3D448450-B0AA-1B53-0C71-72FC3C733423}"/>
          </ac:spMkLst>
        </pc:spChg>
        <pc:spChg chg="add del">
          <ac:chgData name="Dr. Elvis Epps" userId="93cc825bcfdbccd4" providerId="LiveId" clId="{D1E11998-6821-424A-8278-D3D2AE970F8E}" dt="2023-09-25T14:34:42.158" v="437" actId="26606"/>
          <ac:spMkLst>
            <pc:docMk/>
            <pc:sldMk cId="3863346287" sldId="320"/>
            <ac:spMk id="16" creationId="{71B2258F-86CA-4D4D-8270-BC05FCDEBFB3}"/>
          </ac:spMkLst>
        </pc:spChg>
        <pc:spChg chg="add del">
          <ac:chgData name="Dr. Elvis Epps" userId="93cc825bcfdbccd4" providerId="LiveId" clId="{D1E11998-6821-424A-8278-D3D2AE970F8E}" dt="2023-09-25T14:34:19.244" v="428" actId="26606"/>
          <ac:spMkLst>
            <pc:docMk/>
            <pc:sldMk cId="3863346287" sldId="320"/>
            <ac:spMk id="20" creationId="{95F2E70C-515C-551F-F1BC-F13FCEC3207C}"/>
          </ac:spMkLst>
        </pc:spChg>
        <pc:spChg chg="add del">
          <ac:chgData name="Dr. Elvis Epps" userId="93cc825bcfdbccd4" providerId="LiveId" clId="{D1E11998-6821-424A-8278-D3D2AE970F8E}" dt="2023-09-25T14:34:14.392" v="426" actId="26606"/>
          <ac:spMkLst>
            <pc:docMk/>
            <pc:sldMk cId="3863346287" sldId="320"/>
            <ac:spMk id="21" creationId="{657F69E0-C4B0-4BEC-A689-4F8D877F05D4}"/>
          </ac:spMkLst>
        </pc:spChg>
        <pc:spChg chg="add del">
          <ac:chgData name="Dr. Elvis Epps" userId="93cc825bcfdbccd4" providerId="LiveId" clId="{D1E11998-6821-424A-8278-D3D2AE970F8E}" dt="2023-09-25T14:34:14.392" v="426" actId="26606"/>
          <ac:spMkLst>
            <pc:docMk/>
            <pc:sldMk cId="3863346287" sldId="320"/>
            <ac:spMk id="23" creationId="{9F6380B4-6A1C-481E-8408-B4E6C75B9B81}"/>
          </ac:spMkLst>
        </pc:spChg>
        <pc:spChg chg="add del">
          <ac:chgData name="Dr. Elvis Epps" userId="93cc825bcfdbccd4" providerId="LiveId" clId="{D1E11998-6821-424A-8278-D3D2AE970F8E}" dt="2023-09-25T14:34:19.244" v="428" actId="26606"/>
          <ac:spMkLst>
            <pc:docMk/>
            <pc:sldMk cId="3863346287" sldId="320"/>
            <ac:spMk id="28" creationId="{C3D6EC93-F369-413E-AA67-5D4104161046}"/>
          </ac:spMkLst>
        </pc:spChg>
        <pc:spChg chg="add del">
          <ac:chgData name="Dr. Elvis Epps" userId="93cc825bcfdbccd4" providerId="LiveId" clId="{D1E11998-6821-424A-8278-D3D2AE970F8E}" dt="2023-09-25T14:34:30.058" v="430" actId="26606"/>
          <ac:spMkLst>
            <pc:docMk/>
            <pc:sldMk cId="3863346287" sldId="320"/>
            <ac:spMk id="30" creationId="{C0763A76-9F1C-4FC5-82B7-DD475DA461B2}"/>
          </ac:spMkLst>
        </pc:spChg>
        <pc:spChg chg="add del">
          <ac:chgData name="Dr. Elvis Epps" userId="93cc825bcfdbccd4" providerId="LiveId" clId="{D1E11998-6821-424A-8278-D3D2AE970F8E}" dt="2023-09-25T14:34:30.058" v="430" actId="26606"/>
          <ac:spMkLst>
            <pc:docMk/>
            <pc:sldMk cId="3863346287" sldId="320"/>
            <ac:spMk id="31" creationId="{E81BF4F6-F2CF-4984-9D14-D6966D92F99F}"/>
          </ac:spMkLst>
        </pc:spChg>
        <pc:spChg chg="add del">
          <ac:chgData name="Dr. Elvis Epps" userId="93cc825bcfdbccd4" providerId="LiveId" clId="{D1E11998-6821-424A-8278-D3D2AE970F8E}" dt="2023-09-25T14:34:30.058" v="430" actId="26606"/>
          <ac:spMkLst>
            <pc:docMk/>
            <pc:sldMk cId="3863346287" sldId="320"/>
            <ac:spMk id="32" creationId="{DCF19FF2-B084-34CB-BB23-D8743E562416}"/>
          </ac:spMkLst>
        </pc:spChg>
        <pc:spChg chg="add del">
          <ac:chgData name="Dr. Elvis Epps" userId="93cc825bcfdbccd4" providerId="LiveId" clId="{D1E11998-6821-424A-8278-D3D2AE970F8E}" dt="2023-09-25T14:34:42.158" v="436" actId="26606"/>
          <ac:spMkLst>
            <pc:docMk/>
            <pc:sldMk cId="3863346287" sldId="320"/>
            <ac:spMk id="33" creationId="{E2683E3F-F855-4549-84F8-42064EC0F247}"/>
          </ac:spMkLst>
        </pc:spChg>
        <pc:spChg chg="add del">
          <ac:chgData name="Dr. Elvis Epps" userId="93cc825bcfdbccd4" providerId="LiveId" clId="{D1E11998-6821-424A-8278-D3D2AE970F8E}" dt="2023-09-25T14:34:34.224" v="432" actId="26606"/>
          <ac:spMkLst>
            <pc:docMk/>
            <pc:sldMk cId="3863346287" sldId="320"/>
            <ac:spMk id="34" creationId="{5396781C-32A1-4FDA-A83B-A7FF8C1B1E99}"/>
          </ac:spMkLst>
        </pc:spChg>
        <pc:spChg chg="add del">
          <ac:chgData name="Dr. Elvis Epps" userId="93cc825bcfdbccd4" providerId="LiveId" clId="{D1E11998-6821-424A-8278-D3D2AE970F8E}" dt="2023-09-25T14:34:34.224" v="432" actId="26606"/>
          <ac:spMkLst>
            <pc:docMk/>
            <pc:sldMk cId="3863346287" sldId="320"/>
            <ac:spMk id="36" creationId="{A7B26A79-9E10-A79D-60A1-21419938299D}"/>
          </ac:spMkLst>
        </pc:spChg>
        <pc:spChg chg="add del">
          <ac:chgData name="Dr. Elvis Epps" userId="93cc825bcfdbccd4" providerId="LiveId" clId="{D1E11998-6821-424A-8278-D3D2AE970F8E}" dt="2023-09-25T14:34:36.056" v="434" actId="26606"/>
          <ac:spMkLst>
            <pc:docMk/>
            <pc:sldMk cId="3863346287" sldId="320"/>
            <ac:spMk id="38" creationId="{96CF2A2B-0745-440C-9224-C5C6A0A4286F}"/>
          </ac:spMkLst>
        </pc:spChg>
        <pc:spChg chg="add del">
          <ac:chgData name="Dr. Elvis Epps" userId="93cc825bcfdbccd4" providerId="LiveId" clId="{D1E11998-6821-424A-8278-D3D2AE970F8E}" dt="2023-09-25T14:34:36.056" v="434" actId="26606"/>
          <ac:spMkLst>
            <pc:docMk/>
            <pc:sldMk cId="3863346287" sldId="320"/>
            <ac:spMk id="39" creationId="{75BE6D6B-84C9-4D2B-97EB-773B7369EF82}"/>
          </ac:spMkLst>
        </pc:spChg>
        <pc:spChg chg="add del">
          <ac:chgData name="Dr. Elvis Epps" userId="93cc825bcfdbccd4" providerId="LiveId" clId="{D1E11998-6821-424A-8278-D3D2AE970F8E}" dt="2023-09-25T14:34:36.056" v="434" actId="26606"/>
          <ac:spMkLst>
            <pc:docMk/>
            <pc:sldMk cId="3863346287" sldId="320"/>
            <ac:spMk id="40" creationId="{16CE403E-5FCA-74E0-4EB9-69B99AA20AF5}"/>
          </ac:spMkLst>
        </pc:spChg>
        <pc:spChg chg="add del">
          <ac:chgData name="Dr. Elvis Epps" userId="93cc825bcfdbccd4" providerId="LiveId" clId="{D1E11998-6821-424A-8278-D3D2AE970F8E}" dt="2023-09-25T14:34:42.158" v="436" actId="26606"/>
          <ac:spMkLst>
            <pc:docMk/>
            <pc:sldMk cId="3863346287" sldId="320"/>
            <ac:spMk id="41" creationId="{832F3179-0CD5-40C8-9939-D8355006F7BA}"/>
          </ac:spMkLst>
        </pc:spChg>
        <pc:spChg chg="add del">
          <ac:chgData name="Dr. Elvis Epps" userId="93cc825bcfdbccd4" providerId="LiveId" clId="{D1E11998-6821-424A-8278-D3D2AE970F8E}" dt="2023-09-25T14:34:42.158" v="436" actId="26606"/>
          <ac:spMkLst>
            <pc:docMk/>
            <pc:sldMk cId="3863346287" sldId="320"/>
            <ac:spMk id="42" creationId="{94714483-7072-431F-9DBE-87F44E4D44BC}"/>
          </ac:spMkLst>
        </pc:spChg>
        <pc:spChg chg="add del">
          <ac:chgData name="Dr. Elvis Epps" userId="93cc825bcfdbccd4" providerId="LiveId" clId="{D1E11998-6821-424A-8278-D3D2AE970F8E}" dt="2023-09-25T14:34:42.158" v="436" actId="26606"/>
          <ac:spMkLst>
            <pc:docMk/>
            <pc:sldMk cId="3863346287" sldId="320"/>
            <ac:spMk id="48" creationId="{495892E1-F4A5-4991-AC52-4F417B14A2A2}"/>
          </ac:spMkLst>
        </pc:spChg>
        <pc:spChg chg="add">
          <ac:chgData name="Dr. Elvis Epps" userId="93cc825bcfdbccd4" providerId="LiveId" clId="{D1E11998-6821-424A-8278-D3D2AE970F8E}" dt="2023-09-25T14:34:42.158" v="437" actId="26606"/>
          <ac:spMkLst>
            <pc:docMk/>
            <pc:sldMk cId="3863346287" sldId="320"/>
            <ac:spMk id="58" creationId="{657F69E0-C4B0-4BEC-A689-4F8D877F05D4}"/>
          </ac:spMkLst>
        </pc:spChg>
        <pc:spChg chg="add">
          <ac:chgData name="Dr. Elvis Epps" userId="93cc825bcfdbccd4" providerId="LiveId" clId="{D1E11998-6821-424A-8278-D3D2AE970F8E}" dt="2023-09-25T14:34:42.158" v="437" actId="26606"/>
          <ac:spMkLst>
            <pc:docMk/>
            <pc:sldMk cId="3863346287" sldId="320"/>
            <ac:spMk id="59" creationId="{9F6380B4-6A1C-481E-8408-B4E6C75B9B81}"/>
          </ac:spMkLst>
        </pc:spChg>
        <pc:grpChg chg="add del">
          <ac:chgData name="Dr. Elvis Epps" userId="93cc825bcfdbccd4" providerId="LiveId" clId="{D1E11998-6821-424A-8278-D3D2AE970F8E}" dt="2023-09-25T14:34:19.244" v="428" actId="26606"/>
          <ac:grpSpMkLst>
            <pc:docMk/>
            <pc:sldMk cId="3863346287" sldId="320"/>
            <ac:grpSpMk id="25" creationId="{4EA04677-6B2C-40F4-975C-ED9196552771}"/>
          </ac:grpSpMkLst>
        </pc:grpChg>
        <pc:grpChg chg="add del">
          <ac:chgData name="Dr. Elvis Epps" userId="93cc825bcfdbccd4" providerId="LiveId" clId="{D1E11998-6821-424A-8278-D3D2AE970F8E}" dt="2023-09-25T14:34:34.224" v="432" actId="26606"/>
          <ac:grpSpMkLst>
            <pc:docMk/>
            <pc:sldMk cId="3863346287" sldId="320"/>
            <ac:grpSpMk id="35" creationId="{54A1C8FD-E5B7-4BEC-A74A-A55FB8EA7CFE}"/>
          </ac:grpSpMkLst>
        </pc:grpChg>
        <pc:grpChg chg="add del">
          <ac:chgData name="Dr. Elvis Epps" userId="93cc825bcfdbccd4" providerId="LiveId" clId="{D1E11998-6821-424A-8278-D3D2AE970F8E}" dt="2023-09-25T14:34:42.158" v="436" actId="26606"/>
          <ac:grpSpMkLst>
            <pc:docMk/>
            <pc:sldMk cId="3863346287" sldId="320"/>
            <ac:grpSpMk id="43" creationId="{11CE155D-684B-4F5E-B835-C52765E310E7}"/>
          </ac:grpSpMkLst>
        </pc:grpChg>
        <pc:grpChg chg="add del">
          <ac:chgData name="Dr. Elvis Epps" userId="93cc825bcfdbccd4" providerId="LiveId" clId="{D1E11998-6821-424A-8278-D3D2AE970F8E}" dt="2023-09-25T14:34:42.158" v="436" actId="26606"/>
          <ac:grpSpMkLst>
            <pc:docMk/>
            <pc:sldMk cId="3863346287" sldId="320"/>
            <ac:grpSpMk id="49" creationId="{ACF597F8-76AA-44FA-8E6A-06223B66C0DD}"/>
          </ac:grpSpMkLst>
        </pc:grpChg>
        <pc:grpChg chg="add del">
          <ac:chgData name="Dr. Elvis Epps" userId="93cc825bcfdbccd4" providerId="LiveId" clId="{D1E11998-6821-424A-8278-D3D2AE970F8E}" dt="2023-09-25T14:34:42.158" v="436" actId="26606"/>
          <ac:grpSpMkLst>
            <pc:docMk/>
            <pc:sldMk cId="3863346287" sldId="320"/>
            <ac:grpSpMk id="53" creationId="{8FC90B1E-0223-4440-AF22-8F32F6F0C7D2}"/>
          </ac:grpSpMkLst>
        </pc:grpChg>
        <pc:picChg chg="mod ord">
          <ac:chgData name="Dr. Elvis Epps" userId="93cc825bcfdbccd4" providerId="LiveId" clId="{D1E11998-6821-424A-8278-D3D2AE970F8E}" dt="2023-09-25T14:34:42.158" v="437" actId="26606"/>
          <ac:picMkLst>
            <pc:docMk/>
            <pc:sldMk cId="3863346287" sldId="320"/>
            <ac:picMk id="4" creationId="{74DA8C87-EBEC-D63E-B0D5-AD31E9EA6E39}"/>
          </ac:picMkLst>
        </pc:picChg>
      </pc:sldChg>
      <pc:sldChg chg="addSp delSp modSp del mod">
        <pc:chgData name="Dr. Elvis Epps" userId="93cc825bcfdbccd4" providerId="LiveId" clId="{D1E11998-6821-424A-8278-D3D2AE970F8E}" dt="2023-09-27T12:52:16.190" v="758" actId="47"/>
        <pc:sldMkLst>
          <pc:docMk/>
          <pc:sldMk cId="1927914055" sldId="325"/>
        </pc:sldMkLst>
        <pc:spChg chg="add del mod">
          <ac:chgData name="Dr. Elvis Epps" userId="93cc825bcfdbccd4" providerId="LiveId" clId="{D1E11998-6821-424A-8278-D3D2AE970F8E}" dt="2023-09-27T12:15:38.419" v="718" actId="22"/>
          <ac:spMkLst>
            <pc:docMk/>
            <pc:sldMk cId="1927914055" sldId="325"/>
            <ac:spMk id="3" creationId="{AF9DDD83-D0C3-A04F-27D8-D6C8FFA9F58B}"/>
          </ac:spMkLst>
        </pc:spChg>
        <pc:spChg chg="add del mod">
          <ac:chgData name="Dr. Elvis Epps" userId="93cc825bcfdbccd4" providerId="LiveId" clId="{D1E11998-6821-424A-8278-D3D2AE970F8E}" dt="2023-09-27T12:23:18.781" v="723" actId="22"/>
          <ac:spMkLst>
            <pc:docMk/>
            <pc:sldMk cId="1927914055" sldId="325"/>
            <ac:spMk id="8" creationId="{C8FCDCEA-EBD3-02D5-D535-F3ABFE662042}"/>
          </ac:spMkLst>
        </pc:spChg>
        <pc:spChg chg="add mod">
          <ac:chgData name="Dr. Elvis Epps" userId="93cc825bcfdbccd4" providerId="LiveId" clId="{D1E11998-6821-424A-8278-D3D2AE970F8E}" dt="2023-09-27T12:25:49.505" v="727" actId="478"/>
          <ac:spMkLst>
            <pc:docMk/>
            <pc:sldMk cId="1927914055" sldId="325"/>
            <ac:spMk id="12" creationId="{A95E7A98-E086-B8E4-7BAA-E6E4E2606C81}"/>
          </ac:spMkLst>
        </pc:spChg>
        <pc:spChg chg="del">
          <ac:chgData name="Dr. Elvis Epps" userId="93cc825bcfdbccd4" providerId="LiveId" clId="{D1E11998-6821-424A-8278-D3D2AE970F8E}" dt="2023-09-27T12:15:42.728" v="719" actId="26606"/>
          <ac:spMkLst>
            <pc:docMk/>
            <pc:sldMk cId="1927914055" sldId="325"/>
            <ac:spMk id="14" creationId="{32BC26D8-82FB-445E-AA49-62A77D7C1EE0}"/>
          </ac:spMkLst>
        </pc:spChg>
        <pc:spChg chg="del">
          <ac:chgData name="Dr. Elvis Epps" userId="93cc825bcfdbccd4" providerId="LiveId" clId="{D1E11998-6821-424A-8278-D3D2AE970F8E}" dt="2023-09-27T12:15:42.728" v="719" actId="26606"/>
          <ac:spMkLst>
            <pc:docMk/>
            <pc:sldMk cId="1927914055" sldId="325"/>
            <ac:spMk id="16" creationId="{CB44330D-EA18-4254-AA95-EB49948539B8}"/>
          </ac:spMkLst>
        </pc:spChg>
        <pc:spChg chg="add del">
          <ac:chgData name="Dr. Elvis Epps" userId="93cc825bcfdbccd4" providerId="LiveId" clId="{D1E11998-6821-424A-8278-D3D2AE970F8E}" dt="2023-09-27T12:23:51.221" v="726" actId="26606"/>
          <ac:spMkLst>
            <pc:docMk/>
            <pc:sldMk cId="1927914055" sldId="325"/>
            <ac:spMk id="21" creationId="{16B067B1-F4E5-4FDF-813D-C9E872E80075}"/>
          </ac:spMkLst>
        </pc:spChg>
        <pc:spChg chg="add del">
          <ac:chgData name="Dr. Elvis Epps" userId="93cc825bcfdbccd4" providerId="LiveId" clId="{D1E11998-6821-424A-8278-D3D2AE970F8E}" dt="2023-09-27T12:23:51.210" v="725" actId="26606"/>
          <ac:spMkLst>
            <pc:docMk/>
            <pc:sldMk cId="1927914055" sldId="325"/>
            <ac:spMk id="28" creationId="{92CC4BDB-5B81-4023-B967-7DF04BC13389}"/>
          </ac:spMkLst>
        </pc:spChg>
        <pc:spChg chg="add">
          <ac:chgData name="Dr. Elvis Epps" userId="93cc825bcfdbccd4" providerId="LiveId" clId="{D1E11998-6821-424A-8278-D3D2AE970F8E}" dt="2023-09-27T12:23:51.221" v="726" actId="26606"/>
          <ac:spMkLst>
            <pc:docMk/>
            <pc:sldMk cId="1927914055" sldId="325"/>
            <ac:spMk id="30" creationId="{42A4FC2C-047E-45A5-965D-8E1E3BF09BC6}"/>
          </ac:spMkLst>
        </pc:spChg>
        <pc:picChg chg="del">
          <ac:chgData name="Dr. Elvis Epps" userId="93cc825bcfdbccd4" providerId="LiveId" clId="{D1E11998-6821-424A-8278-D3D2AE970F8E}" dt="2023-09-27T12:15:34.936" v="717" actId="478"/>
          <ac:picMkLst>
            <pc:docMk/>
            <pc:sldMk cId="1927914055" sldId="325"/>
            <ac:picMk id="5" creationId="{66E4CBDE-FFFA-DC89-C547-1BD835B9EEF5}"/>
          </ac:picMkLst>
        </pc:picChg>
        <pc:picChg chg="add del mod ord">
          <ac:chgData name="Dr. Elvis Epps" userId="93cc825bcfdbccd4" providerId="LiveId" clId="{D1E11998-6821-424A-8278-D3D2AE970F8E}" dt="2023-09-27T12:21:58.269" v="722" actId="478"/>
          <ac:picMkLst>
            <pc:docMk/>
            <pc:sldMk cId="1927914055" sldId="325"/>
            <ac:picMk id="6" creationId="{24DD94FD-BDFD-C83A-2974-AC673A536E28}"/>
          </ac:picMkLst>
        </pc:picChg>
        <pc:picChg chg="add del mod ord">
          <ac:chgData name="Dr. Elvis Epps" userId="93cc825bcfdbccd4" providerId="LiveId" clId="{D1E11998-6821-424A-8278-D3D2AE970F8E}" dt="2023-09-27T12:25:49.505" v="727" actId="478"/>
          <ac:picMkLst>
            <pc:docMk/>
            <pc:sldMk cId="1927914055" sldId="325"/>
            <ac:picMk id="10" creationId="{BE1BE5F6-6B03-E57E-AB5E-96B871AECE4D}"/>
          </ac:picMkLst>
        </pc:picChg>
        <pc:cxnChg chg="add del">
          <ac:chgData name="Dr. Elvis Epps" userId="93cc825bcfdbccd4" providerId="LiveId" clId="{D1E11998-6821-424A-8278-D3D2AE970F8E}" dt="2023-09-27T12:23:51.221" v="726" actId="26606"/>
          <ac:cxnSpMkLst>
            <pc:docMk/>
            <pc:sldMk cId="1927914055" sldId="325"/>
            <ac:cxnSpMk id="23" creationId="{F56AE1B2-3354-430B-9E05-2241C72EE908}"/>
          </ac:cxnSpMkLst>
        </pc:cxnChg>
      </pc:sldChg>
      <pc:sldChg chg="addSp delSp modSp mod ord">
        <pc:chgData name="Dr. Elvis Epps" userId="93cc825bcfdbccd4" providerId="LiveId" clId="{D1E11998-6821-424A-8278-D3D2AE970F8E}" dt="2023-09-27T12:19:32.852" v="721"/>
        <pc:sldMkLst>
          <pc:docMk/>
          <pc:sldMk cId="187086323" sldId="326"/>
        </pc:sldMkLst>
        <pc:spChg chg="add del mod">
          <ac:chgData name="Dr. Elvis Epps" userId="93cc825bcfdbccd4" providerId="LiveId" clId="{D1E11998-6821-424A-8278-D3D2AE970F8E}" dt="2023-09-27T12:12:02.244" v="716" actId="26606"/>
          <ac:spMkLst>
            <pc:docMk/>
            <pc:sldMk cId="187086323" sldId="326"/>
            <ac:spMk id="6" creationId="{A0801CA7-8F0B-9E29-D0C0-BCD9520C6AF9}"/>
          </ac:spMkLst>
        </pc:spChg>
        <pc:spChg chg="del">
          <ac:chgData name="Dr. Elvis Epps" userId="93cc825bcfdbccd4" providerId="LiveId" clId="{D1E11998-6821-424A-8278-D3D2AE970F8E}" dt="2023-09-27T12:12:02.244" v="716" actId="26606"/>
          <ac:spMkLst>
            <pc:docMk/>
            <pc:sldMk cId="187086323" sldId="326"/>
            <ac:spMk id="9" creationId="{42A4FC2C-047E-45A5-965D-8E1E3BF09BC6}"/>
          </ac:spMkLst>
        </pc:spChg>
        <pc:spChg chg="add">
          <ac:chgData name="Dr. Elvis Epps" userId="93cc825bcfdbccd4" providerId="LiveId" clId="{D1E11998-6821-424A-8278-D3D2AE970F8E}" dt="2023-09-27T12:12:02.244" v="716" actId="26606"/>
          <ac:spMkLst>
            <pc:docMk/>
            <pc:sldMk cId="187086323" sldId="326"/>
            <ac:spMk id="14" creationId="{42A4FC2C-047E-45A5-965D-8E1E3BF09BC6}"/>
          </ac:spMkLst>
        </pc:spChg>
        <pc:picChg chg="add mod">
          <ac:chgData name="Dr. Elvis Epps" userId="93cc825bcfdbccd4" providerId="LiveId" clId="{D1E11998-6821-424A-8278-D3D2AE970F8E}" dt="2023-09-27T12:12:02.244" v="716" actId="26606"/>
          <ac:picMkLst>
            <pc:docMk/>
            <pc:sldMk cId="187086323" sldId="326"/>
            <ac:picMk id="3" creationId="{A54B944E-368A-E019-6B6E-BCDA7BE4BBAC}"/>
          </ac:picMkLst>
        </pc:picChg>
        <pc:picChg chg="del">
          <ac:chgData name="Dr. Elvis Epps" userId="93cc825bcfdbccd4" providerId="LiveId" clId="{D1E11998-6821-424A-8278-D3D2AE970F8E}" dt="2023-09-27T12:11:58.089" v="715" actId="478"/>
          <ac:picMkLst>
            <pc:docMk/>
            <pc:sldMk cId="187086323" sldId="326"/>
            <ac:picMk id="4" creationId="{C156B92C-8FD7-2B0C-9E40-2C3A25B190F5}"/>
          </ac:picMkLst>
        </pc:picChg>
      </pc:sldChg>
      <pc:sldChg chg="ord">
        <pc:chgData name="Dr. Elvis Epps" userId="93cc825bcfdbccd4" providerId="LiveId" clId="{D1E11998-6821-424A-8278-D3D2AE970F8E}" dt="2023-09-25T12:22:18.727" v="26"/>
        <pc:sldMkLst>
          <pc:docMk/>
          <pc:sldMk cId="2811721708" sldId="329"/>
        </pc:sldMkLst>
      </pc:sldChg>
      <pc:sldChg chg="delSp add setBg delDesignElem">
        <pc:chgData name="Dr. Elvis Epps" userId="93cc825bcfdbccd4" providerId="LiveId" clId="{D1E11998-6821-424A-8278-D3D2AE970F8E}" dt="2023-09-26T19:46:34.343" v="467"/>
        <pc:sldMkLst>
          <pc:docMk/>
          <pc:sldMk cId="1224154691" sldId="330"/>
        </pc:sldMkLst>
        <pc:spChg chg="del">
          <ac:chgData name="Dr. Elvis Epps" userId="93cc825bcfdbccd4" providerId="LiveId" clId="{D1E11998-6821-424A-8278-D3D2AE970F8E}" dt="2023-09-26T19:46:34.343" v="467"/>
          <ac:spMkLst>
            <pc:docMk/>
            <pc:sldMk cId="1224154691" sldId="330"/>
            <ac:spMk id="30" creationId="{2172A0AC-3DCE-4672-BCAF-28FEF91F6020}"/>
          </ac:spMkLst>
        </pc:spChg>
        <pc:spChg chg="del">
          <ac:chgData name="Dr. Elvis Epps" userId="93cc825bcfdbccd4" providerId="LiveId" clId="{D1E11998-6821-424A-8278-D3D2AE970F8E}" dt="2023-09-26T19:46:34.343" v="467"/>
          <ac:spMkLst>
            <pc:docMk/>
            <pc:sldMk cId="1224154691" sldId="330"/>
            <ac:spMk id="32" creationId="{AE6F1C77-EDC9-4C5F-8C1C-62DD46BDA3C3}"/>
          </ac:spMkLst>
        </pc:spChg>
      </pc:sldChg>
      <pc:sldChg chg="new del">
        <pc:chgData name="Dr. Elvis Epps" userId="93cc825bcfdbccd4" providerId="LiveId" clId="{D1E11998-6821-424A-8278-D3D2AE970F8E}" dt="2023-09-25T12:16:48.721" v="18" actId="47"/>
        <pc:sldMkLst>
          <pc:docMk/>
          <pc:sldMk cId="3217169712" sldId="330"/>
        </pc:sldMkLst>
      </pc:sldChg>
      <pc:sldChg chg="addSp delSp modSp add mod modMedia setBg addAnim delAnim modAnim setClrOvrMap delDesignElem">
        <pc:chgData name="Dr. Elvis Epps" userId="93cc825bcfdbccd4" providerId="LiveId" clId="{D1E11998-6821-424A-8278-D3D2AE970F8E}" dt="2023-09-25T12:39:54.826" v="124" actId="26606"/>
        <pc:sldMkLst>
          <pc:docMk/>
          <pc:sldMk cId="4112789522" sldId="384"/>
        </pc:sldMkLst>
        <pc:spChg chg="mod ord">
          <ac:chgData name="Dr. Elvis Epps" userId="93cc825bcfdbccd4" providerId="LiveId" clId="{D1E11998-6821-424A-8278-D3D2AE970F8E}" dt="2023-09-25T12:39:54.826" v="124" actId="26606"/>
          <ac:spMkLst>
            <pc:docMk/>
            <pc:sldMk cId="4112789522" sldId="384"/>
            <ac:spMk id="2" creationId="{573A482B-CDAD-7BA6-746E-76E58F10DB92}"/>
          </ac:spMkLst>
        </pc:spChg>
        <pc:spChg chg="mod ord">
          <ac:chgData name="Dr. Elvis Epps" userId="93cc825bcfdbccd4" providerId="LiveId" clId="{D1E11998-6821-424A-8278-D3D2AE970F8E}" dt="2023-09-25T12:39:54.826" v="124" actId="26606"/>
          <ac:spMkLst>
            <pc:docMk/>
            <pc:sldMk cId="4112789522" sldId="384"/>
            <ac:spMk id="3" creationId="{9629182E-BA61-F412-0B1B-331207F8E083}"/>
          </ac:spMkLst>
        </pc:spChg>
        <pc:spChg chg="add del">
          <ac:chgData name="Dr. Elvis Epps" userId="93cc825bcfdbccd4" providerId="LiveId" clId="{D1E11998-6821-424A-8278-D3D2AE970F8E}" dt="2023-09-25T12:24:06.849" v="36" actId="26606"/>
          <ac:spMkLst>
            <pc:docMk/>
            <pc:sldMk cId="4112789522" sldId="384"/>
            <ac:spMk id="8" creationId="{FFD48BC7-DC40-47DE-87EE-9F4B6ECB9ABB}"/>
          </ac:spMkLst>
        </pc:spChg>
        <pc:spChg chg="add del">
          <ac:chgData name="Dr. Elvis Epps" userId="93cc825bcfdbccd4" providerId="LiveId" clId="{D1E11998-6821-424A-8278-D3D2AE970F8E}" dt="2023-09-25T12:24:31.446" v="40" actId="26606"/>
          <ac:spMkLst>
            <pc:docMk/>
            <pc:sldMk cId="4112789522" sldId="384"/>
            <ac:spMk id="9" creationId="{71B2258F-86CA-4D4D-8270-BC05FCDEBFB3}"/>
          </ac:spMkLst>
        </pc:spChg>
        <pc:spChg chg="add del">
          <ac:chgData name="Dr. Elvis Epps" userId="93cc825bcfdbccd4" providerId="LiveId" clId="{D1E11998-6821-424A-8278-D3D2AE970F8E}" dt="2023-09-25T12:24:06.849" v="36" actId="26606"/>
          <ac:spMkLst>
            <pc:docMk/>
            <pc:sldMk cId="4112789522" sldId="384"/>
            <ac:spMk id="10" creationId="{E502BBC7-2C76-46F3-BC24-5985BC13DB88}"/>
          </ac:spMkLst>
        </pc:spChg>
        <pc:spChg chg="add del">
          <ac:chgData name="Dr. Elvis Epps" userId="93cc825bcfdbccd4" providerId="LiveId" clId="{D1E11998-6821-424A-8278-D3D2AE970F8E}" dt="2023-09-25T12:24:06.849" v="36" actId="26606"/>
          <ac:spMkLst>
            <pc:docMk/>
            <pc:sldMk cId="4112789522" sldId="384"/>
            <ac:spMk id="12" creationId="{C7F28D52-2A5F-4D23-81AE-7CB8B591C7AF}"/>
          </ac:spMkLst>
        </pc:spChg>
        <pc:spChg chg="add del">
          <ac:chgData name="Dr. Elvis Epps" userId="93cc825bcfdbccd4" providerId="LiveId" clId="{D1E11998-6821-424A-8278-D3D2AE970F8E}" dt="2023-09-25T12:24:06.849" v="36" actId="26606"/>
          <ac:spMkLst>
            <pc:docMk/>
            <pc:sldMk cId="4112789522" sldId="384"/>
            <ac:spMk id="14" creationId="{3629484E-3792-4B3D-89AD-7C8A1ED0E0D4}"/>
          </ac:spMkLst>
        </pc:spChg>
        <pc:spChg chg="del">
          <ac:chgData name="Dr. Elvis Epps" userId="93cc825bcfdbccd4" providerId="LiveId" clId="{D1E11998-6821-424A-8278-D3D2AE970F8E}" dt="2023-09-25T12:23:01.976" v="34"/>
          <ac:spMkLst>
            <pc:docMk/>
            <pc:sldMk cId="4112789522" sldId="384"/>
            <ac:spMk id="15" creationId="{FFD48BC7-DC40-47DE-87EE-9F4B6ECB9ABB}"/>
          </ac:spMkLst>
        </pc:spChg>
        <pc:spChg chg="del">
          <ac:chgData name="Dr. Elvis Epps" userId="93cc825bcfdbccd4" providerId="LiveId" clId="{D1E11998-6821-424A-8278-D3D2AE970F8E}" dt="2023-09-25T12:23:01.976" v="34"/>
          <ac:spMkLst>
            <pc:docMk/>
            <pc:sldMk cId="4112789522" sldId="384"/>
            <ac:spMk id="16" creationId="{E502BBC7-2C76-46F3-BC24-5985BC13DB88}"/>
          </ac:spMkLst>
        </pc:spChg>
        <pc:spChg chg="del">
          <ac:chgData name="Dr. Elvis Epps" userId="93cc825bcfdbccd4" providerId="LiveId" clId="{D1E11998-6821-424A-8278-D3D2AE970F8E}" dt="2023-09-25T12:23:01.976" v="34"/>
          <ac:spMkLst>
            <pc:docMk/>
            <pc:sldMk cId="4112789522" sldId="384"/>
            <ac:spMk id="17" creationId="{C7F28D52-2A5F-4D23-81AE-7CB8B591C7AF}"/>
          </ac:spMkLst>
        </pc:spChg>
        <pc:spChg chg="del">
          <ac:chgData name="Dr. Elvis Epps" userId="93cc825bcfdbccd4" providerId="LiveId" clId="{D1E11998-6821-424A-8278-D3D2AE970F8E}" dt="2023-09-25T12:23:01.976" v="34"/>
          <ac:spMkLst>
            <pc:docMk/>
            <pc:sldMk cId="4112789522" sldId="384"/>
            <ac:spMk id="18" creationId="{3629484E-3792-4B3D-89AD-7C8A1ED0E0D4}"/>
          </ac:spMkLst>
        </pc:spChg>
        <pc:spChg chg="add del">
          <ac:chgData name="Dr. Elvis Epps" userId="93cc825bcfdbccd4" providerId="LiveId" clId="{D1E11998-6821-424A-8278-D3D2AE970F8E}" dt="2023-09-25T12:24:10.732" v="38" actId="26606"/>
          <ac:spMkLst>
            <pc:docMk/>
            <pc:sldMk cId="4112789522" sldId="384"/>
            <ac:spMk id="19" creationId="{934F1179-B481-4F9E-BCA3-AFB972070F83}"/>
          </ac:spMkLst>
        </pc:spChg>
        <pc:spChg chg="add del">
          <ac:chgData name="Dr. Elvis Epps" userId="93cc825bcfdbccd4" providerId="LiveId" clId="{D1E11998-6821-424A-8278-D3D2AE970F8E}" dt="2023-09-25T12:24:10.732" v="38" actId="26606"/>
          <ac:spMkLst>
            <pc:docMk/>
            <pc:sldMk cId="4112789522" sldId="384"/>
            <ac:spMk id="20" creationId="{827DC2C4-B485-428A-BF4A-472D2967F47F}"/>
          </ac:spMkLst>
        </pc:spChg>
        <pc:spChg chg="add del">
          <ac:chgData name="Dr. Elvis Epps" userId="93cc825bcfdbccd4" providerId="LiveId" clId="{D1E11998-6821-424A-8278-D3D2AE970F8E}" dt="2023-09-25T12:24:10.732" v="38" actId="26606"/>
          <ac:spMkLst>
            <pc:docMk/>
            <pc:sldMk cId="4112789522" sldId="384"/>
            <ac:spMk id="21" creationId="{EE04B5EB-F158-4507-90DD-BD23620C7CC9}"/>
          </ac:spMkLst>
        </pc:spChg>
        <pc:spChg chg="add del">
          <ac:chgData name="Dr. Elvis Epps" userId="93cc825bcfdbccd4" providerId="LiveId" clId="{D1E11998-6821-424A-8278-D3D2AE970F8E}" dt="2023-09-25T12:24:55.318" v="48" actId="26606"/>
          <ac:spMkLst>
            <pc:docMk/>
            <pc:sldMk cId="4112789522" sldId="384"/>
            <ac:spMk id="26" creationId="{EB0222B5-B739-82A9-5CCC-C5585AE12A69}"/>
          </ac:spMkLst>
        </pc:spChg>
        <pc:spChg chg="add del">
          <ac:chgData name="Dr. Elvis Epps" userId="93cc825bcfdbccd4" providerId="LiveId" clId="{D1E11998-6821-424A-8278-D3D2AE970F8E}" dt="2023-09-25T12:24:55.318" v="48" actId="26606"/>
          <ac:spMkLst>
            <pc:docMk/>
            <pc:sldMk cId="4112789522" sldId="384"/>
            <ac:spMk id="27" creationId="{5BE23E75-E7E9-4D9F-6D25-5512363F8621}"/>
          </ac:spMkLst>
        </pc:spChg>
        <pc:spChg chg="add del">
          <ac:chgData name="Dr. Elvis Epps" userId="93cc825bcfdbccd4" providerId="LiveId" clId="{D1E11998-6821-424A-8278-D3D2AE970F8E}" dt="2023-09-25T12:25:11.005" v="50" actId="26606"/>
          <ac:spMkLst>
            <pc:docMk/>
            <pc:sldMk cId="4112789522" sldId="384"/>
            <ac:spMk id="30" creationId="{943CAA20-3569-4189-9E48-239A229A86CA}"/>
          </ac:spMkLst>
        </pc:spChg>
        <pc:spChg chg="add del">
          <ac:chgData name="Dr. Elvis Epps" userId="93cc825bcfdbccd4" providerId="LiveId" clId="{D1E11998-6821-424A-8278-D3D2AE970F8E}" dt="2023-09-25T12:25:11.005" v="50" actId="26606"/>
          <ac:spMkLst>
            <pc:docMk/>
            <pc:sldMk cId="4112789522" sldId="384"/>
            <ac:spMk id="31" creationId="{DA542B6D-E775-4832-91DC-2D20F857813A}"/>
          </ac:spMkLst>
        </pc:spChg>
        <pc:spChg chg="add del">
          <ac:chgData name="Dr. Elvis Epps" userId="93cc825bcfdbccd4" providerId="LiveId" clId="{D1E11998-6821-424A-8278-D3D2AE970F8E}" dt="2023-09-25T12:25:20.540" v="52" actId="26606"/>
          <ac:spMkLst>
            <pc:docMk/>
            <pc:sldMk cId="4112789522" sldId="384"/>
            <ac:spMk id="33" creationId="{289ED1AA-8684-4D37-B208-8777E1A7780D}"/>
          </ac:spMkLst>
        </pc:spChg>
        <pc:spChg chg="add del">
          <ac:chgData name="Dr. Elvis Epps" userId="93cc825bcfdbccd4" providerId="LiveId" clId="{D1E11998-6821-424A-8278-D3D2AE970F8E}" dt="2023-09-25T12:25:20.540" v="52" actId="26606"/>
          <ac:spMkLst>
            <pc:docMk/>
            <pc:sldMk cId="4112789522" sldId="384"/>
            <ac:spMk id="34" creationId="{4180E01B-B1F4-437C-807D-1C930718EE64}"/>
          </ac:spMkLst>
        </pc:spChg>
        <pc:spChg chg="add del">
          <ac:chgData name="Dr. Elvis Epps" userId="93cc825bcfdbccd4" providerId="LiveId" clId="{D1E11998-6821-424A-8278-D3D2AE970F8E}" dt="2023-09-25T12:25:20.540" v="52" actId="26606"/>
          <ac:spMkLst>
            <pc:docMk/>
            <pc:sldMk cId="4112789522" sldId="384"/>
            <ac:spMk id="35" creationId="{41F77738-2AF0-4750-A0C7-F97C2C17590E}"/>
          </ac:spMkLst>
        </pc:spChg>
        <pc:spChg chg="add del">
          <ac:chgData name="Dr. Elvis Epps" userId="93cc825bcfdbccd4" providerId="LiveId" clId="{D1E11998-6821-424A-8278-D3D2AE970F8E}" dt="2023-09-25T12:26:00.969" v="57" actId="26606"/>
          <ac:spMkLst>
            <pc:docMk/>
            <pc:sldMk cId="4112789522" sldId="384"/>
            <ac:spMk id="37" creationId="{FFD48BC7-DC40-47DE-87EE-9F4B6ECB9ABB}"/>
          </ac:spMkLst>
        </pc:spChg>
        <pc:spChg chg="add del">
          <ac:chgData name="Dr. Elvis Epps" userId="93cc825bcfdbccd4" providerId="LiveId" clId="{D1E11998-6821-424A-8278-D3D2AE970F8E}" dt="2023-09-25T12:26:00.969" v="57" actId="26606"/>
          <ac:spMkLst>
            <pc:docMk/>
            <pc:sldMk cId="4112789522" sldId="384"/>
            <ac:spMk id="38" creationId="{E502BBC7-2C76-46F3-BC24-5985BC13DB88}"/>
          </ac:spMkLst>
        </pc:spChg>
        <pc:spChg chg="add del">
          <ac:chgData name="Dr. Elvis Epps" userId="93cc825bcfdbccd4" providerId="LiveId" clId="{D1E11998-6821-424A-8278-D3D2AE970F8E}" dt="2023-09-25T12:26:00.969" v="57" actId="26606"/>
          <ac:spMkLst>
            <pc:docMk/>
            <pc:sldMk cId="4112789522" sldId="384"/>
            <ac:spMk id="39" creationId="{C7F28D52-2A5F-4D23-81AE-7CB8B591C7AF}"/>
          </ac:spMkLst>
        </pc:spChg>
        <pc:spChg chg="add del">
          <ac:chgData name="Dr. Elvis Epps" userId="93cc825bcfdbccd4" providerId="LiveId" clId="{D1E11998-6821-424A-8278-D3D2AE970F8E}" dt="2023-09-25T12:26:00.969" v="57" actId="26606"/>
          <ac:spMkLst>
            <pc:docMk/>
            <pc:sldMk cId="4112789522" sldId="384"/>
            <ac:spMk id="40" creationId="{3629484E-3792-4B3D-89AD-7C8A1ED0E0D4}"/>
          </ac:spMkLst>
        </pc:spChg>
        <pc:spChg chg="add del">
          <ac:chgData name="Dr. Elvis Epps" userId="93cc825bcfdbccd4" providerId="LiveId" clId="{D1E11998-6821-424A-8278-D3D2AE970F8E}" dt="2023-09-25T12:26:00.937" v="56" actId="26606"/>
          <ac:spMkLst>
            <pc:docMk/>
            <pc:sldMk cId="4112789522" sldId="384"/>
            <ac:spMk id="46" creationId="{9D768B77-8742-43A0-AF16-6AC4D378E482}"/>
          </ac:spMkLst>
        </pc:spChg>
        <pc:spChg chg="add del">
          <ac:chgData name="Dr. Elvis Epps" userId="93cc825bcfdbccd4" providerId="LiveId" clId="{D1E11998-6821-424A-8278-D3D2AE970F8E}" dt="2023-09-25T12:26:00.937" v="56" actId="26606"/>
          <ac:spMkLst>
            <pc:docMk/>
            <pc:sldMk cId="4112789522" sldId="384"/>
            <ac:spMk id="48" creationId="{48B13CA8-CBEA-4805-955D-CEBE32236560}"/>
          </ac:spMkLst>
        </pc:spChg>
        <pc:spChg chg="add del">
          <ac:chgData name="Dr. Elvis Epps" userId="93cc825bcfdbccd4" providerId="LiveId" clId="{D1E11998-6821-424A-8278-D3D2AE970F8E}" dt="2023-09-25T12:27:36.076" v="62" actId="26606"/>
          <ac:spMkLst>
            <pc:docMk/>
            <pc:sldMk cId="4112789522" sldId="384"/>
            <ac:spMk id="57" creationId="{657F69E0-C4B0-4BEC-A689-4F8D877F05D4}"/>
          </ac:spMkLst>
        </pc:spChg>
        <pc:spChg chg="add del">
          <ac:chgData name="Dr. Elvis Epps" userId="93cc825bcfdbccd4" providerId="LiveId" clId="{D1E11998-6821-424A-8278-D3D2AE970F8E}" dt="2023-09-25T12:27:36.076" v="62" actId="26606"/>
          <ac:spMkLst>
            <pc:docMk/>
            <pc:sldMk cId="4112789522" sldId="384"/>
            <ac:spMk id="59" creationId="{9F6380B4-6A1C-481E-8408-B4E6C75B9B81}"/>
          </ac:spMkLst>
        </pc:spChg>
        <pc:spChg chg="add del">
          <ac:chgData name="Dr. Elvis Epps" userId="93cc825bcfdbccd4" providerId="LiveId" clId="{D1E11998-6821-424A-8278-D3D2AE970F8E}" dt="2023-09-25T12:30:13.763" v="69" actId="26606"/>
          <ac:spMkLst>
            <pc:docMk/>
            <pc:sldMk cId="4112789522" sldId="384"/>
            <ac:spMk id="61" creationId="{8A94871E-96FC-4ADE-815B-41A636E34F1A}"/>
          </ac:spMkLst>
        </pc:spChg>
        <pc:spChg chg="add del">
          <ac:chgData name="Dr. Elvis Epps" userId="93cc825bcfdbccd4" providerId="LiveId" clId="{D1E11998-6821-424A-8278-D3D2AE970F8E}" dt="2023-09-25T12:30:13.763" v="69" actId="26606"/>
          <ac:spMkLst>
            <pc:docMk/>
            <pc:sldMk cId="4112789522" sldId="384"/>
            <ac:spMk id="62" creationId="{3FCFB1DE-0B7E-48CC-BA90-B2AB0889F9D6}"/>
          </ac:spMkLst>
        </pc:spChg>
        <pc:spChg chg="add del">
          <ac:chgData name="Dr. Elvis Epps" userId="93cc825bcfdbccd4" providerId="LiveId" clId="{D1E11998-6821-424A-8278-D3D2AE970F8E}" dt="2023-09-25T12:30:13.749" v="68" actId="26606"/>
          <ac:spMkLst>
            <pc:docMk/>
            <pc:sldMk cId="4112789522" sldId="384"/>
            <ac:spMk id="67" creationId="{C34C49FD-318D-49AE-BAC7-5634695CCE95}"/>
          </ac:spMkLst>
        </pc:spChg>
        <pc:spChg chg="add del">
          <ac:chgData name="Dr. Elvis Epps" userId="93cc825bcfdbccd4" providerId="LiveId" clId="{D1E11998-6821-424A-8278-D3D2AE970F8E}" dt="2023-09-25T12:30:13.749" v="68" actId="26606"/>
          <ac:spMkLst>
            <pc:docMk/>
            <pc:sldMk cId="4112789522" sldId="384"/>
            <ac:spMk id="73" creationId="{2AD021B0-C307-4067-887D-35DF45447604}"/>
          </ac:spMkLst>
        </pc:spChg>
        <pc:spChg chg="add del">
          <ac:chgData name="Dr. Elvis Epps" userId="93cc825bcfdbccd4" providerId="LiveId" clId="{D1E11998-6821-424A-8278-D3D2AE970F8E}" dt="2023-09-25T12:33:58.703" v="100" actId="26606"/>
          <ac:spMkLst>
            <pc:docMk/>
            <pc:sldMk cId="4112789522" sldId="384"/>
            <ac:spMk id="80" creationId="{D1520B01-A2E4-41C2-8A8F-7683F250890E}"/>
          </ac:spMkLst>
        </pc:spChg>
        <pc:spChg chg="add del">
          <ac:chgData name="Dr. Elvis Epps" userId="93cc825bcfdbccd4" providerId="LiveId" clId="{D1E11998-6821-424A-8278-D3D2AE970F8E}" dt="2023-09-25T12:31:27.955" v="71" actId="26606"/>
          <ac:spMkLst>
            <pc:docMk/>
            <pc:sldMk cId="4112789522" sldId="384"/>
            <ac:spMk id="95" creationId="{9D768B77-8742-43A0-AF16-6AC4D378E482}"/>
          </ac:spMkLst>
        </pc:spChg>
        <pc:spChg chg="add del">
          <ac:chgData name="Dr. Elvis Epps" userId="93cc825bcfdbccd4" providerId="LiveId" clId="{D1E11998-6821-424A-8278-D3D2AE970F8E}" dt="2023-09-25T12:31:27.955" v="71" actId="26606"/>
          <ac:spMkLst>
            <pc:docMk/>
            <pc:sldMk cId="4112789522" sldId="384"/>
            <ac:spMk id="97" creationId="{48B13CA8-CBEA-4805-955D-CEBE32236560}"/>
          </ac:spMkLst>
        </pc:spChg>
        <pc:spChg chg="add del">
          <ac:chgData name="Dr. Elvis Epps" userId="93cc825bcfdbccd4" providerId="LiveId" clId="{D1E11998-6821-424A-8278-D3D2AE970F8E}" dt="2023-09-25T12:31:49.496" v="79" actId="26606"/>
          <ac:spMkLst>
            <pc:docMk/>
            <pc:sldMk cId="4112789522" sldId="384"/>
            <ac:spMk id="103" creationId="{67EF550F-47CE-4FB2-9DAC-12AD835C833D}"/>
          </ac:spMkLst>
        </pc:spChg>
        <pc:spChg chg="add del">
          <ac:chgData name="Dr. Elvis Epps" userId="93cc825bcfdbccd4" providerId="LiveId" clId="{D1E11998-6821-424A-8278-D3D2AE970F8E}" dt="2023-09-25T12:31:36.088" v="75" actId="26606"/>
          <ac:spMkLst>
            <pc:docMk/>
            <pc:sldMk cId="4112789522" sldId="384"/>
            <ac:spMk id="109" creationId="{C7D023E4-8DE1-436E-9847-ED6A4B4B04FD}"/>
          </ac:spMkLst>
        </pc:spChg>
        <pc:spChg chg="add del">
          <ac:chgData name="Dr. Elvis Epps" userId="93cc825bcfdbccd4" providerId="LiveId" clId="{D1E11998-6821-424A-8278-D3D2AE970F8E}" dt="2023-09-25T12:31:41.628" v="77" actId="26606"/>
          <ac:spMkLst>
            <pc:docMk/>
            <pc:sldMk cId="4112789522" sldId="384"/>
            <ac:spMk id="113" creationId="{BF9603C0-E810-422E-9F27-41A13198D7AA}"/>
          </ac:spMkLst>
        </pc:spChg>
        <pc:spChg chg="add del">
          <ac:chgData name="Dr. Elvis Epps" userId="93cc825bcfdbccd4" providerId="LiveId" clId="{D1E11998-6821-424A-8278-D3D2AE970F8E}" dt="2023-09-25T12:31:41.628" v="77" actId="26606"/>
          <ac:spMkLst>
            <pc:docMk/>
            <pc:sldMk cId="4112789522" sldId="384"/>
            <ac:spMk id="114" creationId="{DF960068-5D97-46FF-B4E8-F473931C4C8F}"/>
          </ac:spMkLst>
        </pc:spChg>
        <pc:spChg chg="add del">
          <ac:chgData name="Dr. Elvis Epps" userId="93cc825bcfdbccd4" providerId="LiveId" clId="{D1E11998-6821-424A-8278-D3D2AE970F8E}" dt="2023-09-25T12:31:41.628" v="77" actId="26606"/>
          <ac:spMkLst>
            <pc:docMk/>
            <pc:sldMk cId="4112789522" sldId="384"/>
            <ac:spMk id="115" creationId="{FE8BC162-B463-4855-B020-BE418CF103A3}"/>
          </ac:spMkLst>
        </pc:spChg>
        <pc:spChg chg="add del">
          <ac:chgData name="Dr. Elvis Epps" userId="93cc825bcfdbccd4" providerId="LiveId" clId="{D1E11998-6821-424A-8278-D3D2AE970F8E}" dt="2023-09-25T12:31:41.628" v="77" actId="26606"/>
          <ac:spMkLst>
            <pc:docMk/>
            <pc:sldMk cId="4112789522" sldId="384"/>
            <ac:spMk id="116" creationId="{2CF7CF5F-D747-47B3-80B1-8392750446C6}"/>
          </ac:spMkLst>
        </pc:spChg>
        <pc:spChg chg="add del">
          <ac:chgData name="Dr. Elvis Epps" userId="93cc825bcfdbccd4" providerId="LiveId" clId="{D1E11998-6821-424A-8278-D3D2AE970F8E}" dt="2023-09-25T12:31:41.628" v="77" actId="26606"/>
          <ac:spMkLst>
            <pc:docMk/>
            <pc:sldMk cId="4112789522" sldId="384"/>
            <ac:spMk id="117" creationId="{2929DB54-1BF0-4191-88B1-ADEBA6E9A757}"/>
          </ac:spMkLst>
        </pc:spChg>
        <pc:spChg chg="add del">
          <ac:chgData name="Dr. Elvis Epps" userId="93cc825bcfdbccd4" providerId="LiveId" clId="{D1E11998-6821-424A-8278-D3D2AE970F8E}" dt="2023-09-25T12:31:41.628" v="77" actId="26606"/>
          <ac:spMkLst>
            <pc:docMk/>
            <pc:sldMk cId="4112789522" sldId="384"/>
            <ac:spMk id="118" creationId="{299C0B09-CAAB-4595-AC50-2CB4CCC028FA}"/>
          </ac:spMkLst>
        </pc:spChg>
        <pc:spChg chg="add del">
          <ac:chgData name="Dr. Elvis Epps" userId="93cc825bcfdbccd4" providerId="LiveId" clId="{D1E11998-6821-424A-8278-D3D2AE970F8E}" dt="2023-09-25T12:31:41.628" v="77" actId="26606"/>
          <ac:spMkLst>
            <pc:docMk/>
            <pc:sldMk cId="4112789522" sldId="384"/>
            <ac:spMk id="119" creationId="{CE1108CD-786E-4304-9504-9C5AD64829D2}"/>
          </ac:spMkLst>
        </pc:spChg>
        <pc:spChg chg="add del">
          <ac:chgData name="Dr. Elvis Epps" userId="93cc825bcfdbccd4" providerId="LiveId" clId="{D1E11998-6821-424A-8278-D3D2AE970F8E}" dt="2023-09-25T12:31:41.628" v="77" actId="26606"/>
          <ac:spMkLst>
            <pc:docMk/>
            <pc:sldMk cId="4112789522" sldId="384"/>
            <ac:spMk id="120" creationId="{AB337888-EB83-4311-B414-E0CFB8F368A5}"/>
          </ac:spMkLst>
        </pc:spChg>
        <pc:spChg chg="add del">
          <ac:chgData name="Dr. Elvis Epps" userId="93cc825bcfdbccd4" providerId="LiveId" clId="{D1E11998-6821-424A-8278-D3D2AE970F8E}" dt="2023-09-25T12:31:41.628" v="77" actId="26606"/>
          <ac:spMkLst>
            <pc:docMk/>
            <pc:sldMk cId="4112789522" sldId="384"/>
            <ac:spMk id="121" creationId="{7F3553D1-4193-440B-B2F3-84229714A3F9}"/>
          </ac:spMkLst>
        </pc:spChg>
        <pc:spChg chg="add del">
          <ac:chgData name="Dr. Elvis Epps" userId="93cc825bcfdbccd4" providerId="LiveId" clId="{D1E11998-6821-424A-8278-D3D2AE970F8E}" dt="2023-09-25T12:31:49.496" v="79" actId="26606"/>
          <ac:spMkLst>
            <pc:docMk/>
            <pc:sldMk cId="4112789522" sldId="384"/>
            <ac:spMk id="123" creationId="{1D50F262-343C-4101-AB3C-9DA1072F7305}"/>
          </ac:spMkLst>
        </pc:spChg>
        <pc:spChg chg="add del">
          <ac:chgData name="Dr. Elvis Epps" userId="93cc825bcfdbccd4" providerId="LiveId" clId="{D1E11998-6821-424A-8278-D3D2AE970F8E}" dt="2023-09-25T12:31:49.496" v="79" actId="26606"/>
          <ac:spMkLst>
            <pc:docMk/>
            <pc:sldMk cId="4112789522" sldId="384"/>
            <ac:spMk id="124" creationId="{6A0924B3-0260-445E-AFD7-9533C0D1B3C9}"/>
          </ac:spMkLst>
        </pc:spChg>
        <pc:spChg chg="add del">
          <ac:chgData name="Dr. Elvis Epps" userId="93cc825bcfdbccd4" providerId="LiveId" clId="{D1E11998-6821-424A-8278-D3D2AE970F8E}" dt="2023-09-25T12:31:49.496" v="79" actId="26606"/>
          <ac:spMkLst>
            <pc:docMk/>
            <pc:sldMk cId="4112789522" sldId="384"/>
            <ac:spMk id="125" creationId="{7C34E8CB-B972-4A94-8469-315C10C2AA93}"/>
          </ac:spMkLst>
        </pc:spChg>
        <pc:spChg chg="add del">
          <ac:chgData name="Dr. Elvis Epps" userId="93cc825bcfdbccd4" providerId="LiveId" clId="{D1E11998-6821-424A-8278-D3D2AE970F8E}" dt="2023-09-25T12:31:49.496" v="79" actId="26606"/>
          <ac:spMkLst>
            <pc:docMk/>
            <pc:sldMk cId="4112789522" sldId="384"/>
            <ac:spMk id="126" creationId="{114A821F-8663-46BA-8CC0-D4C44F639F3A}"/>
          </ac:spMkLst>
        </pc:spChg>
        <pc:spChg chg="add del">
          <ac:chgData name="Dr. Elvis Epps" userId="93cc825bcfdbccd4" providerId="LiveId" clId="{D1E11998-6821-424A-8278-D3D2AE970F8E}" dt="2023-09-25T12:32:02.571" v="83" actId="26606"/>
          <ac:spMkLst>
            <pc:docMk/>
            <pc:sldMk cId="4112789522" sldId="384"/>
            <ac:spMk id="128" creationId="{A3329613-8831-4432-A62D-24A970EFC7DB}"/>
          </ac:spMkLst>
        </pc:spChg>
        <pc:spChg chg="add del">
          <ac:chgData name="Dr. Elvis Epps" userId="93cc825bcfdbccd4" providerId="LiveId" clId="{D1E11998-6821-424A-8278-D3D2AE970F8E}" dt="2023-09-25T12:32:02.571" v="83" actId="26606"/>
          <ac:spMkLst>
            <pc:docMk/>
            <pc:sldMk cId="4112789522" sldId="384"/>
            <ac:spMk id="129" creationId="{2A4E0407-A637-4681-B905-C53E4216CE00}"/>
          </ac:spMkLst>
        </pc:spChg>
        <pc:spChg chg="add del">
          <ac:chgData name="Dr. Elvis Epps" userId="93cc825bcfdbccd4" providerId="LiveId" clId="{D1E11998-6821-424A-8278-D3D2AE970F8E}" dt="2023-09-25T12:32:35.672" v="87" actId="26606"/>
          <ac:spMkLst>
            <pc:docMk/>
            <pc:sldMk cId="4112789522" sldId="384"/>
            <ac:spMk id="131" creationId="{D1520B01-A2E4-41C2-8A8F-7683F250890E}"/>
          </ac:spMkLst>
        </pc:spChg>
        <pc:spChg chg="add del">
          <ac:chgData name="Dr. Elvis Epps" userId="93cc825bcfdbccd4" providerId="LiveId" clId="{D1E11998-6821-424A-8278-D3D2AE970F8E}" dt="2023-09-25T12:33:02.151" v="91" actId="26606"/>
          <ac:spMkLst>
            <pc:docMk/>
            <pc:sldMk cId="4112789522" sldId="384"/>
            <ac:spMk id="139" creationId="{197C305C-0E98-44D5-A930-21F23CC52F93}"/>
          </ac:spMkLst>
        </pc:spChg>
        <pc:spChg chg="add del">
          <ac:chgData name="Dr. Elvis Epps" userId="93cc825bcfdbccd4" providerId="LiveId" clId="{D1E11998-6821-424A-8278-D3D2AE970F8E}" dt="2023-09-25T12:33:02.151" v="91" actId="26606"/>
          <ac:spMkLst>
            <pc:docMk/>
            <pc:sldMk cId="4112789522" sldId="384"/>
            <ac:spMk id="140" creationId="{A3473CF9-37EB-43E7-89EF-D2D1C53D1DAC}"/>
          </ac:spMkLst>
        </pc:spChg>
        <pc:spChg chg="add del">
          <ac:chgData name="Dr. Elvis Epps" userId="93cc825bcfdbccd4" providerId="LiveId" clId="{D1E11998-6821-424A-8278-D3D2AE970F8E}" dt="2023-09-25T12:33:02.151" v="91" actId="26606"/>
          <ac:spMkLst>
            <pc:docMk/>
            <pc:sldMk cId="4112789522" sldId="384"/>
            <ac:spMk id="141" creationId="{586B4EF9-43BA-4655-A6FF-1D8E21574C95}"/>
          </ac:spMkLst>
        </pc:spChg>
        <pc:spChg chg="add del">
          <ac:chgData name="Dr. Elvis Epps" userId="93cc825bcfdbccd4" providerId="LiveId" clId="{D1E11998-6821-424A-8278-D3D2AE970F8E}" dt="2023-09-25T12:33:27.412" v="93" actId="26606"/>
          <ac:spMkLst>
            <pc:docMk/>
            <pc:sldMk cId="4112789522" sldId="384"/>
            <ac:spMk id="143" creationId="{699EBD07-7968-467C-82EE-7283E46512DF}"/>
          </ac:spMkLst>
        </pc:spChg>
        <pc:spChg chg="add del">
          <ac:chgData name="Dr. Elvis Epps" userId="93cc825bcfdbccd4" providerId="LiveId" clId="{D1E11998-6821-424A-8278-D3D2AE970F8E}" dt="2023-09-25T12:33:27.412" v="93" actId="26606"/>
          <ac:spMkLst>
            <pc:docMk/>
            <pc:sldMk cId="4112789522" sldId="384"/>
            <ac:spMk id="144" creationId="{F489C2E0-4895-4B72-85EA-7EE9FAFFDC7E}"/>
          </ac:spMkLst>
        </pc:spChg>
        <pc:spChg chg="add del">
          <ac:chgData name="Dr. Elvis Epps" userId="93cc825bcfdbccd4" providerId="LiveId" clId="{D1E11998-6821-424A-8278-D3D2AE970F8E}" dt="2023-09-25T12:33:41.940" v="97" actId="26606"/>
          <ac:spMkLst>
            <pc:docMk/>
            <pc:sldMk cId="4112789522" sldId="384"/>
            <ac:spMk id="148" creationId="{3A930249-8242-4E2B-AF17-C01826488321}"/>
          </ac:spMkLst>
        </pc:spChg>
        <pc:spChg chg="add del">
          <ac:chgData name="Dr. Elvis Epps" userId="93cc825bcfdbccd4" providerId="LiveId" clId="{D1E11998-6821-424A-8278-D3D2AE970F8E}" dt="2023-09-25T12:33:41.940" v="97" actId="26606"/>
          <ac:spMkLst>
            <pc:docMk/>
            <pc:sldMk cId="4112789522" sldId="384"/>
            <ac:spMk id="149" creationId="{A5BDD999-C5E1-4B3E-A710-768673819165}"/>
          </ac:spMkLst>
        </pc:spChg>
        <pc:spChg chg="add del">
          <ac:chgData name="Dr. Elvis Epps" userId="93cc825bcfdbccd4" providerId="LiveId" clId="{D1E11998-6821-424A-8278-D3D2AE970F8E}" dt="2023-09-25T12:33:58.687" v="99" actId="26606"/>
          <ac:spMkLst>
            <pc:docMk/>
            <pc:sldMk cId="4112789522" sldId="384"/>
            <ac:spMk id="151" creationId="{2151139A-886F-4B97-8815-729AD3831BBD}"/>
          </ac:spMkLst>
        </pc:spChg>
        <pc:spChg chg="add del">
          <ac:chgData name="Dr. Elvis Epps" userId="93cc825bcfdbccd4" providerId="LiveId" clId="{D1E11998-6821-424A-8278-D3D2AE970F8E}" dt="2023-09-25T12:33:58.687" v="99" actId="26606"/>
          <ac:spMkLst>
            <pc:docMk/>
            <pc:sldMk cId="4112789522" sldId="384"/>
            <ac:spMk id="152" creationId="{5428AC11-BFDF-42EF-80FF-717BBF909067}"/>
          </ac:spMkLst>
        </pc:spChg>
        <pc:spChg chg="add del">
          <ac:chgData name="Dr. Elvis Epps" userId="93cc825bcfdbccd4" providerId="LiveId" clId="{D1E11998-6821-424A-8278-D3D2AE970F8E}" dt="2023-09-25T12:33:58.687" v="99" actId="26606"/>
          <ac:spMkLst>
            <pc:docMk/>
            <pc:sldMk cId="4112789522" sldId="384"/>
            <ac:spMk id="153" creationId="{2CC56AF6-38E4-490B-8E2B-1A1037B4EDD4}"/>
          </ac:spMkLst>
        </pc:spChg>
        <pc:spChg chg="add del">
          <ac:chgData name="Dr. Elvis Epps" userId="93cc825bcfdbccd4" providerId="LiveId" clId="{D1E11998-6821-424A-8278-D3D2AE970F8E}" dt="2023-09-25T12:33:58.687" v="99" actId="26606"/>
          <ac:spMkLst>
            <pc:docMk/>
            <pc:sldMk cId="4112789522" sldId="384"/>
            <ac:spMk id="154" creationId="{32FD26B0-16CE-4AD4-9CE4-A63EBF330831}"/>
          </ac:spMkLst>
        </pc:spChg>
        <pc:spChg chg="add del">
          <ac:chgData name="Dr. Elvis Epps" userId="93cc825bcfdbccd4" providerId="LiveId" clId="{D1E11998-6821-424A-8278-D3D2AE970F8E}" dt="2023-09-25T12:36:27.579" v="120" actId="26606"/>
          <ac:spMkLst>
            <pc:docMk/>
            <pc:sldMk cId="4112789522" sldId="384"/>
            <ac:spMk id="156" creationId="{197C305C-0E98-44D5-A930-21F23CC52F93}"/>
          </ac:spMkLst>
        </pc:spChg>
        <pc:spChg chg="add del">
          <ac:chgData name="Dr. Elvis Epps" userId="93cc825bcfdbccd4" providerId="LiveId" clId="{D1E11998-6821-424A-8278-D3D2AE970F8E}" dt="2023-09-25T12:36:27.579" v="120" actId="26606"/>
          <ac:spMkLst>
            <pc:docMk/>
            <pc:sldMk cId="4112789522" sldId="384"/>
            <ac:spMk id="157" creationId="{A3473CF9-37EB-43E7-89EF-D2D1C53D1DAC}"/>
          </ac:spMkLst>
        </pc:spChg>
        <pc:spChg chg="add del">
          <ac:chgData name="Dr. Elvis Epps" userId="93cc825bcfdbccd4" providerId="LiveId" clId="{D1E11998-6821-424A-8278-D3D2AE970F8E}" dt="2023-09-25T12:36:27.579" v="120" actId="26606"/>
          <ac:spMkLst>
            <pc:docMk/>
            <pc:sldMk cId="4112789522" sldId="384"/>
            <ac:spMk id="158" creationId="{586B4EF9-43BA-4655-A6FF-1D8E21574C95}"/>
          </ac:spMkLst>
        </pc:spChg>
        <pc:spChg chg="add del">
          <ac:chgData name="Dr. Elvis Epps" userId="93cc825bcfdbccd4" providerId="LiveId" clId="{D1E11998-6821-424A-8278-D3D2AE970F8E}" dt="2023-09-25T12:35:42.689" v="109" actId="26606"/>
          <ac:spMkLst>
            <pc:docMk/>
            <pc:sldMk cId="4112789522" sldId="384"/>
            <ac:spMk id="163" creationId="{FA69AAE0-49D5-4C8B-8BA2-55898C00E05E}"/>
          </ac:spMkLst>
        </pc:spChg>
        <pc:spChg chg="add del">
          <ac:chgData name="Dr. Elvis Epps" userId="93cc825bcfdbccd4" providerId="LiveId" clId="{D1E11998-6821-424A-8278-D3D2AE970F8E}" dt="2023-09-25T12:36:11.050" v="111" actId="26606"/>
          <ac:spMkLst>
            <pc:docMk/>
            <pc:sldMk cId="4112789522" sldId="384"/>
            <ac:spMk id="165" creationId="{6FD0FBFA-B43E-40C1-A6E4-B88234171E7A}"/>
          </ac:spMkLst>
        </pc:spChg>
        <pc:spChg chg="add del">
          <ac:chgData name="Dr. Elvis Epps" userId="93cc825bcfdbccd4" providerId="LiveId" clId="{D1E11998-6821-424A-8278-D3D2AE970F8E}" dt="2023-09-25T12:36:11.050" v="111" actId="26606"/>
          <ac:spMkLst>
            <pc:docMk/>
            <pc:sldMk cId="4112789522" sldId="384"/>
            <ac:spMk id="166" creationId="{4D313860-A922-4FA4-B5E2-E8871F105E01}"/>
          </ac:spMkLst>
        </pc:spChg>
        <pc:spChg chg="add del">
          <ac:chgData name="Dr. Elvis Epps" userId="93cc825bcfdbccd4" providerId="LiveId" clId="{D1E11998-6821-424A-8278-D3D2AE970F8E}" dt="2023-09-25T12:36:11.050" v="111" actId="26606"/>
          <ac:spMkLst>
            <pc:docMk/>
            <pc:sldMk cId="4112789522" sldId="384"/>
            <ac:spMk id="167" creationId="{499ACE06-2742-4366-B8DD-B1D27F4F3E83}"/>
          </ac:spMkLst>
        </pc:spChg>
        <pc:spChg chg="add del">
          <ac:chgData name="Dr. Elvis Epps" userId="93cc825bcfdbccd4" providerId="LiveId" clId="{D1E11998-6821-424A-8278-D3D2AE970F8E}" dt="2023-09-25T12:36:11.050" v="111" actId="26606"/>
          <ac:spMkLst>
            <pc:docMk/>
            <pc:sldMk cId="4112789522" sldId="384"/>
            <ac:spMk id="171" creationId="{6802AE7A-B0C7-496D-940B-0E6C6ECC2B5B}"/>
          </ac:spMkLst>
        </pc:spChg>
        <pc:spChg chg="add del">
          <ac:chgData name="Dr. Elvis Epps" userId="93cc825bcfdbccd4" providerId="LiveId" clId="{D1E11998-6821-424A-8278-D3D2AE970F8E}" dt="2023-09-25T12:36:11.050" v="111" actId="26606"/>
          <ac:spMkLst>
            <pc:docMk/>
            <pc:sldMk cId="4112789522" sldId="384"/>
            <ac:spMk id="173" creationId="{22DD1B47-C36B-4A09-A1B5-80A512623C09}"/>
          </ac:spMkLst>
        </pc:spChg>
        <pc:spChg chg="add del">
          <ac:chgData name="Dr. Elvis Epps" userId="93cc825bcfdbccd4" providerId="LiveId" clId="{D1E11998-6821-424A-8278-D3D2AE970F8E}" dt="2023-09-25T12:36:11.050" v="111" actId="26606"/>
          <ac:spMkLst>
            <pc:docMk/>
            <pc:sldMk cId="4112789522" sldId="384"/>
            <ac:spMk id="175" creationId="{7ECD5C35-80E8-449F-8C7F-64975DE63EC1}"/>
          </ac:spMkLst>
        </pc:spChg>
        <pc:spChg chg="add del">
          <ac:chgData name="Dr. Elvis Epps" userId="93cc825bcfdbccd4" providerId="LiveId" clId="{D1E11998-6821-424A-8278-D3D2AE970F8E}" dt="2023-09-25T12:36:11.050" v="111" actId="26606"/>
          <ac:spMkLst>
            <pc:docMk/>
            <pc:sldMk cId="4112789522" sldId="384"/>
            <ac:spMk id="177" creationId="{B998F233-1684-4EF1-9F9C-0F8EA27B0B7E}"/>
          </ac:spMkLst>
        </pc:spChg>
        <pc:spChg chg="add del">
          <ac:chgData name="Dr. Elvis Epps" userId="93cc825bcfdbccd4" providerId="LiveId" clId="{D1E11998-6821-424A-8278-D3D2AE970F8E}" dt="2023-09-25T12:36:11.050" v="111" actId="26606"/>
          <ac:spMkLst>
            <pc:docMk/>
            <pc:sldMk cId="4112789522" sldId="384"/>
            <ac:spMk id="179" creationId="{1A4A4089-D056-4220-9E48-9C1A6B506789}"/>
          </ac:spMkLst>
        </pc:spChg>
        <pc:spChg chg="add del">
          <ac:chgData name="Dr. Elvis Epps" userId="93cc825bcfdbccd4" providerId="LiveId" clId="{D1E11998-6821-424A-8278-D3D2AE970F8E}" dt="2023-09-25T12:36:14.793" v="113" actId="26606"/>
          <ac:spMkLst>
            <pc:docMk/>
            <pc:sldMk cId="4112789522" sldId="384"/>
            <ac:spMk id="181" creationId="{4D4677D2-D5AC-4CF9-9EED-2B89D0A1C212}"/>
          </ac:spMkLst>
        </pc:spChg>
        <pc:spChg chg="add del">
          <ac:chgData name="Dr. Elvis Epps" userId="93cc825bcfdbccd4" providerId="LiveId" clId="{D1E11998-6821-424A-8278-D3D2AE970F8E}" dt="2023-09-25T12:36:14.793" v="113" actId="26606"/>
          <ac:spMkLst>
            <pc:docMk/>
            <pc:sldMk cId="4112789522" sldId="384"/>
            <ac:spMk id="182" creationId="{AF695F69-7001-421E-98A8-E74156934A51}"/>
          </ac:spMkLst>
        </pc:spChg>
        <pc:spChg chg="add del">
          <ac:chgData name="Dr. Elvis Epps" userId="93cc825bcfdbccd4" providerId="LiveId" clId="{D1E11998-6821-424A-8278-D3D2AE970F8E}" dt="2023-09-25T12:36:18.730" v="115" actId="26606"/>
          <ac:spMkLst>
            <pc:docMk/>
            <pc:sldMk cId="4112789522" sldId="384"/>
            <ac:spMk id="184" creationId="{3A930249-8242-4E2B-AF17-C01826488321}"/>
          </ac:spMkLst>
        </pc:spChg>
        <pc:spChg chg="add del">
          <ac:chgData name="Dr. Elvis Epps" userId="93cc825bcfdbccd4" providerId="LiveId" clId="{D1E11998-6821-424A-8278-D3D2AE970F8E}" dt="2023-09-25T12:36:18.730" v="115" actId="26606"/>
          <ac:spMkLst>
            <pc:docMk/>
            <pc:sldMk cId="4112789522" sldId="384"/>
            <ac:spMk id="185" creationId="{A5BDD999-C5E1-4B3E-A710-768673819165}"/>
          </ac:spMkLst>
        </pc:spChg>
        <pc:spChg chg="add del">
          <ac:chgData name="Dr. Elvis Epps" userId="93cc825bcfdbccd4" providerId="LiveId" clId="{D1E11998-6821-424A-8278-D3D2AE970F8E}" dt="2023-09-25T12:36:21.133" v="117" actId="26606"/>
          <ac:spMkLst>
            <pc:docMk/>
            <pc:sldMk cId="4112789522" sldId="384"/>
            <ac:spMk id="187" creationId="{A3329613-8831-4432-A62D-24A970EFC7DB}"/>
          </ac:spMkLst>
        </pc:spChg>
        <pc:spChg chg="add del">
          <ac:chgData name="Dr. Elvis Epps" userId="93cc825bcfdbccd4" providerId="LiveId" clId="{D1E11998-6821-424A-8278-D3D2AE970F8E}" dt="2023-09-25T12:36:21.133" v="117" actId="26606"/>
          <ac:spMkLst>
            <pc:docMk/>
            <pc:sldMk cId="4112789522" sldId="384"/>
            <ac:spMk id="188" creationId="{2A4E0407-A637-4681-B905-C53E4216CE00}"/>
          </ac:spMkLst>
        </pc:spChg>
        <pc:spChg chg="add del">
          <ac:chgData name="Dr. Elvis Epps" userId="93cc825bcfdbccd4" providerId="LiveId" clId="{D1E11998-6821-424A-8278-D3D2AE970F8E}" dt="2023-09-25T12:36:27.572" v="119" actId="26606"/>
          <ac:spMkLst>
            <pc:docMk/>
            <pc:sldMk cId="4112789522" sldId="384"/>
            <ac:spMk id="190" creationId="{FA69AAE0-49D5-4C8B-8BA2-55898C00E05E}"/>
          </ac:spMkLst>
        </pc:spChg>
        <pc:spChg chg="add del">
          <ac:chgData name="Dr. Elvis Epps" userId="93cc825bcfdbccd4" providerId="LiveId" clId="{D1E11998-6821-424A-8278-D3D2AE970F8E}" dt="2023-09-25T12:39:54.826" v="124" actId="26606"/>
          <ac:spMkLst>
            <pc:docMk/>
            <pc:sldMk cId="4112789522" sldId="384"/>
            <ac:spMk id="192" creationId="{A061BA2E-A388-41C5-B73A-B0FEB6B1029D}"/>
          </ac:spMkLst>
        </pc:spChg>
        <pc:spChg chg="add del">
          <ac:chgData name="Dr. Elvis Epps" userId="93cc825bcfdbccd4" providerId="LiveId" clId="{D1E11998-6821-424A-8278-D3D2AE970F8E}" dt="2023-09-25T12:39:54.826" v="124" actId="26606"/>
          <ac:spMkLst>
            <pc:docMk/>
            <pc:sldMk cId="4112789522" sldId="384"/>
            <ac:spMk id="193" creationId="{76E192A2-3ED3-4081-8A86-A22B5114178F}"/>
          </ac:spMkLst>
        </pc:spChg>
        <pc:spChg chg="add del">
          <ac:chgData name="Dr. Elvis Epps" userId="93cc825bcfdbccd4" providerId="LiveId" clId="{D1E11998-6821-424A-8278-D3D2AE970F8E}" dt="2023-09-25T12:39:54.826" v="124" actId="26606"/>
          <ac:spMkLst>
            <pc:docMk/>
            <pc:sldMk cId="4112789522" sldId="384"/>
            <ac:spMk id="194" creationId="{79F40191-0F44-4FD1-82CC-ACB507C14BE6}"/>
          </ac:spMkLst>
        </pc:spChg>
        <pc:spChg chg="add del">
          <ac:chgData name="Dr. Elvis Epps" userId="93cc825bcfdbccd4" providerId="LiveId" clId="{D1E11998-6821-424A-8278-D3D2AE970F8E}" dt="2023-09-25T12:39:54.826" v="123" actId="26606"/>
          <ac:spMkLst>
            <pc:docMk/>
            <pc:sldMk cId="4112789522" sldId="384"/>
            <ac:spMk id="199" creationId="{62245F03-66D5-45EC-A0B5-90E656B114D0}"/>
          </ac:spMkLst>
        </pc:spChg>
        <pc:spChg chg="add del">
          <ac:chgData name="Dr. Elvis Epps" userId="93cc825bcfdbccd4" providerId="LiveId" clId="{D1E11998-6821-424A-8278-D3D2AE970F8E}" dt="2023-09-25T12:39:54.826" v="123" actId="26606"/>
          <ac:spMkLst>
            <pc:docMk/>
            <pc:sldMk cId="4112789522" sldId="384"/>
            <ac:spMk id="201" creationId="{EB2DCC78-9962-49FE-9691-A391B5AA8258}"/>
          </ac:spMkLst>
        </pc:spChg>
        <pc:spChg chg="add">
          <ac:chgData name="Dr. Elvis Epps" userId="93cc825bcfdbccd4" providerId="LiveId" clId="{D1E11998-6821-424A-8278-D3D2AE970F8E}" dt="2023-09-25T12:39:54.826" v="124" actId="26606"/>
          <ac:spMkLst>
            <pc:docMk/>
            <pc:sldMk cId="4112789522" sldId="384"/>
            <ac:spMk id="203" creationId="{2CC56AF6-38E4-490B-8E2B-1A1037B4EDD4}"/>
          </ac:spMkLst>
        </pc:spChg>
        <pc:spChg chg="add">
          <ac:chgData name="Dr. Elvis Epps" userId="93cc825bcfdbccd4" providerId="LiveId" clId="{D1E11998-6821-424A-8278-D3D2AE970F8E}" dt="2023-09-25T12:39:54.826" v="124" actId="26606"/>
          <ac:spMkLst>
            <pc:docMk/>
            <pc:sldMk cId="4112789522" sldId="384"/>
            <ac:spMk id="204" creationId="{2151139A-886F-4B97-8815-729AD3831BBD}"/>
          </ac:spMkLst>
        </pc:spChg>
        <pc:spChg chg="add">
          <ac:chgData name="Dr. Elvis Epps" userId="93cc825bcfdbccd4" providerId="LiveId" clId="{D1E11998-6821-424A-8278-D3D2AE970F8E}" dt="2023-09-25T12:39:54.826" v="124" actId="26606"/>
          <ac:spMkLst>
            <pc:docMk/>
            <pc:sldMk cId="4112789522" sldId="384"/>
            <ac:spMk id="205" creationId="{32FD26B0-16CE-4AD4-9CE4-A63EBF330831}"/>
          </ac:spMkLst>
        </pc:spChg>
        <pc:spChg chg="add">
          <ac:chgData name="Dr. Elvis Epps" userId="93cc825bcfdbccd4" providerId="LiveId" clId="{D1E11998-6821-424A-8278-D3D2AE970F8E}" dt="2023-09-25T12:39:54.826" v="124" actId="26606"/>
          <ac:spMkLst>
            <pc:docMk/>
            <pc:sldMk cId="4112789522" sldId="384"/>
            <ac:spMk id="206" creationId="{5428AC11-BFDF-42EF-80FF-717BBF909067}"/>
          </ac:spMkLst>
        </pc:spChg>
        <pc:grpChg chg="add del">
          <ac:chgData name="Dr. Elvis Epps" userId="93cc825bcfdbccd4" providerId="LiveId" clId="{D1E11998-6821-424A-8278-D3D2AE970F8E}" dt="2023-09-25T12:24:43.937" v="44" actId="26606"/>
          <ac:grpSpMkLst>
            <pc:docMk/>
            <pc:sldMk cId="4112789522" sldId="384"/>
            <ac:grpSpMk id="22" creationId="{0E76F6F3-F5F0-B26D-1B63-73AD0299B731}"/>
          </ac:grpSpMkLst>
        </pc:grpChg>
        <pc:grpChg chg="add del">
          <ac:chgData name="Dr. Elvis Epps" userId="93cc825bcfdbccd4" providerId="LiveId" clId="{D1E11998-6821-424A-8278-D3D2AE970F8E}" dt="2023-09-25T12:27:36.076" v="63" actId="26606"/>
          <ac:grpSpMkLst>
            <pc:docMk/>
            <pc:sldMk cId="4112789522" sldId="384"/>
            <ac:grpSpMk id="51" creationId="{2B33CDD2-C0CB-D8AD-886D-0ABC95A02B71}"/>
          </ac:grpSpMkLst>
        </pc:grpChg>
        <pc:grpChg chg="add del">
          <ac:chgData name="Dr. Elvis Epps" userId="93cc825bcfdbccd4" providerId="LiveId" clId="{D1E11998-6821-424A-8278-D3D2AE970F8E}" dt="2023-09-25T12:30:13.749" v="68" actId="26606"/>
          <ac:grpSpMkLst>
            <pc:docMk/>
            <pc:sldMk cId="4112789522" sldId="384"/>
            <ac:grpSpMk id="69" creationId="{8444DC2E-9E72-4669-878E-AF93DF307708}"/>
          </ac:grpSpMkLst>
        </pc:grpChg>
        <pc:grpChg chg="add del">
          <ac:chgData name="Dr. Elvis Epps" userId="93cc825bcfdbccd4" providerId="LiveId" clId="{D1E11998-6821-424A-8278-D3D2AE970F8E}" dt="2023-09-25T12:30:13.749" v="68" actId="26606"/>
          <ac:grpSpMkLst>
            <pc:docMk/>
            <pc:sldMk cId="4112789522" sldId="384"/>
            <ac:grpSpMk id="75" creationId="{223CC9DA-C742-47CF-8965-06B4D836A54A}"/>
          </ac:grpSpMkLst>
        </pc:grpChg>
        <pc:grpChg chg="add del">
          <ac:chgData name="Dr. Elvis Epps" userId="93cc825bcfdbccd4" providerId="LiveId" clId="{D1E11998-6821-424A-8278-D3D2AE970F8E}" dt="2023-09-25T12:33:58.703" v="100" actId="26606"/>
          <ac:grpSpMkLst>
            <pc:docMk/>
            <pc:sldMk cId="4112789522" sldId="384"/>
            <ac:grpSpMk id="81" creationId="{08D20F07-CD49-4F17-BC00-9429DA80C502}"/>
          </ac:grpSpMkLst>
        </pc:grpChg>
        <pc:grpChg chg="add del">
          <ac:chgData name="Dr. Elvis Epps" userId="93cc825bcfdbccd4" providerId="LiveId" clId="{D1E11998-6821-424A-8278-D3D2AE970F8E}" dt="2023-09-25T12:33:58.703" v="100" actId="26606"/>
          <ac:grpSpMkLst>
            <pc:docMk/>
            <pc:sldMk cId="4112789522" sldId="384"/>
            <ac:grpSpMk id="84" creationId="{1F634C0A-A487-42AF-8DFD-4DAD62FE92BF}"/>
          </ac:grpSpMkLst>
        </pc:grpChg>
        <pc:grpChg chg="add del">
          <ac:chgData name="Dr. Elvis Epps" userId="93cc825bcfdbccd4" providerId="LiveId" clId="{D1E11998-6821-424A-8278-D3D2AE970F8E}" dt="2023-09-25T12:33:58.703" v="100" actId="26606"/>
          <ac:grpSpMkLst>
            <pc:docMk/>
            <pc:sldMk cId="4112789522" sldId="384"/>
            <ac:grpSpMk id="87" creationId="{066EE5A2-0D35-4D6A-A5C7-1CA91F740684}"/>
          </ac:grpSpMkLst>
        </pc:grpChg>
        <pc:grpChg chg="add del">
          <ac:chgData name="Dr. Elvis Epps" userId="93cc825bcfdbccd4" providerId="LiveId" clId="{D1E11998-6821-424A-8278-D3D2AE970F8E}" dt="2023-09-25T12:33:58.703" v="100" actId="26606"/>
          <ac:grpSpMkLst>
            <pc:docMk/>
            <pc:sldMk cId="4112789522" sldId="384"/>
            <ac:grpSpMk id="89" creationId="{56AA1647-0DA6-4A17-B3E1-95D61BD54714}"/>
          </ac:grpSpMkLst>
        </pc:grpChg>
        <pc:grpChg chg="add del">
          <ac:chgData name="Dr. Elvis Epps" userId="93cc825bcfdbccd4" providerId="LiveId" clId="{D1E11998-6821-424A-8278-D3D2AE970F8E}" dt="2023-09-25T12:31:31.553" v="73" actId="26606"/>
          <ac:grpSpMkLst>
            <pc:docMk/>
            <pc:sldMk cId="4112789522" sldId="384"/>
            <ac:grpSpMk id="99" creationId="{4FAA5DCB-E796-5631-BEDF-C3538DF184E0}"/>
          </ac:grpSpMkLst>
        </pc:grpChg>
        <pc:grpChg chg="add del">
          <ac:chgData name="Dr. Elvis Epps" userId="93cc825bcfdbccd4" providerId="LiveId" clId="{D1E11998-6821-424A-8278-D3D2AE970F8E}" dt="2023-09-25T12:31:36.088" v="75" actId="26606"/>
          <ac:grpSpMkLst>
            <pc:docMk/>
            <pc:sldMk cId="4112789522" sldId="384"/>
            <ac:grpSpMk id="101" creationId="{E27AF472-EAE3-4572-AB69-B92BD10DBC6D}"/>
          </ac:grpSpMkLst>
        </pc:grpChg>
        <pc:grpChg chg="add del">
          <ac:chgData name="Dr. Elvis Epps" userId="93cc825bcfdbccd4" providerId="LiveId" clId="{D1E11998-6821-424A-8278-D3D2AE970F8E}" dt="2023-09-25T12:32:35.672" v="87" actId="26606"/>
          <ac:grpSpMkLst>
            <pc:docMk/>
            <pc:sldMk cId="4112789522" sldId="384"/>
            <ac:grpSpMk id="105" creationId="{56AA1647-0DA6-4A17-B3E1-95D61BD54714}"/>
          </ac:grpSpMkLst>
        </pc:grpChg>
        <pc:grpChg chg="add del">
          <ac:chgData name="Dr. Elvis Epps" userId="93cc825bcfdbccd4" providerId="LiveId" clId="{D1E11998-6821-424A-8278-D3D2AE970F8E}" dt="2023-09-25T12:31:36.088" v="75" actId="26606"/>
          <ac:grpSpMkLst>
            <pc:docMk/>
            <pc:sldMk cId="4112789522" sldId="384"/>
            <ac:grpSpMk id="110" creationId="{FC981E44-37D7-465C-A378-B9D6563BFE31}"/>
          </ac:grpSpMkLst>
        </pc:grpChg>
        <pc:grpChg chg="add del">
          <ac:chgData name="Dr. Elvis Epps" userId="93cc825bcfdbccd4" providerId="LiveId" clId="{D1E11998-6821-424A-8278-D3D2AE970F8E}" dt="2023-09-25T12:32:35.672" v="87" actId="26606"/>
          <ac:grpSpMkLst>
            <pc:docMk/>
            <pc:sldMk cId="4112789522" sldId="384"/>
            <ac:grpSpMk id="132" creationId="{1F634C0A-A487-42AF-8DFD-4DAD62FE92BF}"/>
          </ac:grpSpMkLst>
        </pc:grpChg>
        <pc:grpChg chg="add del">
          <ac:chgData name="Dr. Elvis Epps" userId="93cc825bcfdbccd4" providerId="LiveId" clId="{D1E11998-6821-424A-8278-D3D2AE970F8E}" dt="2023-09-25T12:32:35.672" v="87" actId="26606"/>
          <ac:grpSpMkLst>
            <pc:docMk/>
            <pc:sldMk cId="4112789522" sldId="384"/>
            <ac:grpSpMk id="134" creationId="{066EE5A2-0D35-4D6A-A5C7-1CA91F740684}"/>
          </ac:grpSpMkLst>
        </pc:grpChg>
        <pc:grpChg chg="add del">
          <ac:chgData name="Dr. Elvis Epps" userId="93cc825bcfdbccd4" providerId="LiveId" clId="{D1E11998-6821-424A-8278-D3D2AE970F8E}" dt="2023-09-25T12:32:35.672" v="87" actId="26606"/>
          <ac:grpSpMkLst>
            <pc:docMk/>
            <pc:sldMk cId="4112789522" sldId="384"/>
            <ac:grpSpMk id="136" creationId="{08D20F07-CD49-4F17-BC00-9429DA80C502}"/>
          </ac:grpSpMkLst>
        </pc:grpChg>
        <pc:picChg chg="add del">
          <ac:chgData name="Dr. Elvis Epps" userId="93cc825bcfdbccd4" providerId="LiveId" clId="{D1E11998-6821-424A-8278-D3D2AE970F8E}" dt="2023-09-25T12:24:31.446" v="40" actId="26606"/>
          <ac:picMkLst>
            <pc:docMk/>
            <pc:sldMk cId="4112789522" sldId="384"/>
            <ac:picMk id="5" creationId="{4351951F-A7C7-9407-A8A0-F22FADA2AACE}"/>
          </ac:picMkLst>
        </pc:picChg>
        <pc:picChg chg="add mod ord">
          <ac:chgData name="Dr. Elvis Epps" userId="93cc825bcfdbccd4" providerId="LiveId" clId="{D1E11998-6821-424A-8278-D3D2AE970F8E}" dt="2023-09-25T12:39:54.826" v="124" actId="26606"/>
          <ac:picMkLst>
            <pc:docMk/>
            <pc:sldMk cId="4112789522" sldId="384"/>
            <ac:picMk id="6" creationId="{AF4F52C1-FB95-C720-B4E3-B9C4E8D387E1}"/>
          </ac:picMkLst>
        </pc:picChg>
        <pc:picChg chg="add del">
          <ac:chgData name="Dr. Elvis Epps" userId="93cc825bcfdbccd4" providerId="LiveId" clId="{D1E11998-6821-424A-8278-D3D2AE970F8E}" dt="2023-09-25T12:24:43.937" v="44" actId="26606"/>
          <ac:picMkLst>
            <pc:docMk/>
            <pc:sldMk cId="4112789522" sldId="384"/>
            <ac:picMk id="13" creationId="{FE25DAC6-937A-6DB8-5511-B76F7ADD4E88}"/>
          </ac:picMkLst>
        </pc:picChg>
        <pc:picChg chg="add mod ord">
          <ac:chgData name="Dr. Elvis Epps" userId="93cc825bcfdbccd4" providerId="LiveId" clId="{D1E11998-6821-424A-8278-D3D2AE970F8E}" dt="2023-09-25T12:39:54.826" v="124" actId="26606"/>
          <ac:picMkLst>
            <pc:docMk/>
            <pc:sldMk cId="4112789522" sldId="384"/>
            <ac:picMk id="24" creationId="{480818F8-D822-8D30-C55C-BE7173C274BA}"/>
          </ac:picMkLst>
        </pc:picChg>
        <pc:picChg chg="add del mod">
          <ac:chgData name="Dr. Elvis Epps" userId="93cc825bcfdbccd4" providerId="LiveId" clId="{D1E11998-6821-424A-8278-D3D2AE970F8E}" dt="2023-09-25T12:24:55.318" v="48" actId="26606"/>
          <ac:picMkLst>
            <pc:docMk/>
            <pc:sldMk cId="4112789522" sldId="384"/>
            <ac:picMk id="25" creationId="{D6427DAD-8C46-64AA-BBDC-45E6043BB788}"/>
          </ac:picMkLst>
        </pc:picChg>
        <pc:picChg chg="add del">
          <ac:chgData name="Dr. Elvis Epps" userId="93cc825bcfdbccd4" providerId="LiveId" clId="{D1E11998-6821-424A-8278-D3D2AE970F8E}" dt="2023-09-25T12:26:00.937" v="56" actId="26606"/>
          <ac:picMkLst>
            <pc:docMk/>
            <pc:sldMk cId="4112789522" sldId="384"/>
            <ac:picMk id="42" creationId="{DA84E804-C99B-A9FE-9A35-AFB6E631432C}"/>
          </ac:picMkLst>
        </pc:picChg>
        <pc:picChg chg="add del mod ord">
          <ac:chgData name="Dr. Elvis Epps" userId="93cc825bcfdbccd4" providerId="LiveId" clId="{D1E11998-6821-424A-8278-D3D2AE970F8E}" dt="2023-09-25T12:27:52.430" v="64" actId="478"/>
          <ac:picMkLst>
            <pc:docMk/>
            <pc:sldMk cId="4112789522" sldId="384"/>
            <ac:picMk id="50" creationId="{CE1C8A83-AA35-26C4-E3B3-42A833A76E71}"/>
          </ac:picMkLst>
        </pc:picChg>
        <pc:cxnChg chg="add del">
          <ac:chgData name="Dr. Elvis Epps" userId="93cc825bcfdbccd4" providerId="LiveId" clId="{D1E11998-6821-424A-8278-D3D2AE970F8E}" dt="2023-09-25T12:24:55.318" v="48" actId="26606"/>
          <ac:cxnSpMkLst>
            <pc:docMk/>
            <pc:sldMk cId="4112789522" sldId="384"/>
            <ac:cxnSpMk id="28" creationId="{AAD8FE22-3C2B-14C8-0911-42395B05E054}"/>
          </ac:cxnSpMkLst>
        </pc:cxnChg>
        <pc:cxnChg chg="add del">
          <ac:chgData name="Dr. Elvis Epps" userId="93cc825bcfdbccd4" providerId="LiveId" clId="{D1E11998-6821-424A-8278-D3D2AE970F8E}" dt="2023-09-25T12:33:34.184" v="95" actId="26606"/>
          <ac:cxnSpMkLst>
            <pc:docMk/>
            <pc:sldMk cId="4112789522" sldId="384"/>
            <ac:cxnSpMk id="146" creationId="{192712F8-36FA-35DF-0CE8-4098D93322A3}"/>
          </ac:cxnSpMkLst>
        </pc:cxnChg>
        <pc:cxnChg chg="add del">
          <ac:chgData name="Dr. Elvis Epps" userId="93cc825bcfdbccd4" providerId="LiveId" clId="{D1E11998-6821-424A-8278-D3D2AE970F8E}" dt="2023-09-25T12:36:11.050" v="111" actId="26606"/>
          <ac:cxnSpMkLst>
            <pc:docMk/>
            <pc:sldMk cId="4112789522" sldId="384"/>
            <ac:cxnSpMk id="169" creationId="{A054EDF5-7644-4A95-AB88-057FAB414FEE}"/>
          </ac:cxnSpMkLst>
        </pc:cxnChg>
      </pc:sldChg>
      <pc:sldChg chg="addSp delSp modSp add mod setBg delDesignElem">
        <pc:chgData name="Dr. Elvis Epps" userId="93cc825bcfdbccd4" providerId="LiveId" clId="{D1E11998-6821-424A-8278-D3D2AE970F8E}" dt="2023-09-25T14:42:26.055" v="445" actId="207"/>
        <pc:sldMkLst>
          <pc:docMk/>
          <pc:sldMk cId="2907172534" sldId="385"/>
        </pc:sldMkLst>
        <pc:spChg chg="mod">
          <ac:chgData name="Dr. Elvis Epps" userId="93cc825bcfdbccd4" providerId="LiveId" clId="{D1E11998-6821-424A-8278-D3D2AE970F8E}" dt="2023-09-25T14:42:18.202" v="444" actId="207"/>
          <ac:spMkLst>
            <pc:docMk/>
            <pc:sldMk cId="2907172534" sldId="385"/>
            <ac:spMk id="3" creationId="{D7A97030-D5EF-E7E7-B9CA-484C0F905A10}"/>
          </ac:spMkLst>
        </pc:spChg>
        <pc:spChg chg="mod">
          <ac:chgData name="Dr. Elvis Epps" userId="93cc825bcfdbccd4" providerId="LiveId" clId="{D1E11998-6821-424A-8278-D3D2AE970F8E}" dt="2023-09-25T14:42:26.055" v="445" actId="207"/>
          <ac:spMkLst>
            <pc:docMk/>
            <pc:sldMk cId="2907172534" sldId="385"/>
            <ac:spMk id="4" creationId="{37FBD531-9C4B-BD65-7909-B1C594270817}"/>
          </ac:spMkLst>
        </pc:spChg>
        <pc:spChg chg="add">
          <ac:chgData name="Dr. Elvis Epps" userId="93cc825bcfdbccd4" providerId="LiveId" clId="{D1E11998-6821-424A-8278-D3D2AE970F8E}" dt="2023-09-25T12:40:07.349" v="126" actId="26606"/>
          <ac:spMkLst>
            <pc:docMk/>
            <pc:sldMk cId="2907172534" sldId="385"/>
            <ac:spMk id="6" creationId="{4C608BEB-860E-4094-8511-78603564A75E}"/>
          </ac:spMkLst>
        </pc:spChg>
        <pc:spChg chg="del">
          <ac:chgData name="Dr. Elvis Epps" userId="93cc825bcfdbccd4" providerId="LiveId" clId="{D1E11998-6821-424A-8278-D3D2AE970F8E}" dt="2023-09-25T12:23:01.976" v="34"/>
          <ac:spMkLst>
            <pc:docMk/>
            <pc:sldMk cId="2907172534" sldId="385"/>
            <ac:spMk id="9" creationId="{4C608BEB-860E-4094-8511-78603564A75E}"/>
          </ac:spMkLst>
        </pc:spChg>
        <pc:cxnChg chg="add">
          <ac:chgData name="Dr. Elvis Epps" userId="93cc825bcfdbccd4" providerId="LiveId" clId="{D1E11998-6821-424A-8278-D3D2AE970F8E}" dt="2023-09-25T12:40:07.349" v="126" actId="26606"/>
          <ac:cxnSpMkLst>
            <pc:docMk/>
            <pc:sldMk cId="2907172534" sldId="385"/>
            <ac:cxnSpMk id="7" creationId="{1F16A8D4-FE87-4604-88B2-394B5D1EB437}"/>
          </ac:cxnSpMkLst>
        </pc:cxnChg>
        <pc:cxnChg chg="del">
          <ac:chgData name="Dr. Elvis Epps" userId="93cc825bcfdbccd4" providerId="LiveId" clId="{D1E11998-6821-424A-8278-D3D2AE970F8E}" dt="2023-09-25T12:23:01.976" v="34"/>
          <ac:cxnSpMkLst>
            <pc:docMk/>
            <pc:sldMk cId="2907172534" sldId="385"/>
            <ac:cxnSpMk id="11" creationId="{1F16A8D4-FE87-4604-88B2-394B5D1EB437}"/>
          </ac:cxnSpMkLst>
        </pc:cxnChg>
      </pc:sldChg>
      <pc:sldChg chg="addSp delSp modSp add mod setBg delDesignElem">
        <pc:chgData name="Dr. Elvis Epps" userId="93cc825bcfdbccd4" providerId="LiveId" clId="{D1E11998-6821-424A-8278-D3D2AE970F8E}" dt="2023-09-25T14:41:57.484" v="442" actId="207"/>
        <pc:sldMkLst>
          <pc:docMk/>
          <pc:sldMk cId="1288495774" sldId="386"/>
        </pc:sldMkLst>
        <pc:spChg chg="mod">
          <ac:chgData name="Dr. Elvis Epps" userId="93cc825bcfdbccd4" providerId="LiveId" clId="{D1E11998-6821-424A-8278-D3D2AE970F8E}" dt="2023-09-25T14:41:18.133" v="440" actId="207"/>
          <ac:spMkLst>
            <pc:docMk/>
            <pc:sldMk cId="1288495774" sldId="386"/>
            <ac:spMk id="3" creationId="{D450E6A0-872B-D274-C3E4-74CC9674C5D2}"/>
          </ac:spMkLst>
        </pc:spChg>
        <pc:spChg chg="mod">
          <ac:chgData name="Dr. Elvis Epps" userId="93cc825bcfdbccd4" providerId="LiveId" clId="{D1E11998-6821-424A-8278-D3D2AE970F8E}" dt="2023-09-25T14:41:57.484" v="442" actId="207"/>
          <ac:spMkLst>
            <pc:docMk/>
            <pc:sldMk cId="1288495774" sldId="386"/>
            <ac:spMk id="4" creationId="{E3B3087E-BCE6-FF80-3C3D-12FEF64C6D0E}"/>
          </ac:spMkLst>
        </pc:spChg>
        <pc:spChg chg="add">
          <ac:chgData name="Dr. Elvis Epps" userId="93cc825bcfdbccd4" providerId="LiveId" clId="{D1E11998-6821-424A-8278-D3D2AE970F8E}" dt="2023-09-25T12:40:04.921" v="125" actId="26606"/>
          <ac:spMkLst>
            <pc:docMk/>
            <pc:sldMk cId="1288495774" sldId="386"/>
            <ac:spMk id="6" creationId="{4C608BEB-860E-4094-8511-78603564A75E}"/>
          </ac:spMkLst>
        </pc:spChg>
        <pc:spChg chg="del">
          <ac:chgData name="Dr. Elvis Epps" userId="93cc825bcfdbccd4" providerId="LiveId" clId="{D1E11998-6821-424A-8278-D3D2AE970F8E}" dt="2023-09-25T12:23:01.976" v="34"/>
          <ac:spMkLst>
            <pc:docMk/>
            <pc:sldMk cId="1288495774" sldId="386"/>
            <ac:spMk id="9" creationId="{4C608BEB-860E-4094-8511-78603564A75E}"/>
          </ac:spMkLst>
        </pc:spChg>
        <pc:cxnChg chg="add">
          <ac:chgData name="Dr. Elvis Epps" userId="93cc825bcfdbccd4" providerId="LiveId" clId="{D1E11998-6821-424A-8278-D3D2AE970F8E}" dt="2023-09-25T12:40:04.921" v="125" actId="26606"/>
          <ac:cxnSpMkLst>
            <pc:docMk/>
            <pc:sldMk cId="1288495774" sldId="386"/>
            <ac:cxnSpMk id="7" creationId="{1F16A8D4-FE87-4604-88B2-394B5D1EB437}"/>
          </ac:cxnSpMkLst>
        </pc:cxnChg>
        <pc:cxnChg chg="del">
          <ac:chgData name="Dr. Elvis Epps" userId="93cc825bcfdbccd4" providerId="LiveId" clId="{D1E11998-6821-424A-8278-D3D2AE970F8E}" dt="2023-09-25T12:23:01.976" v="34"/>
          <ac:cxnSpMkLst>
            <pc:docMk/>
            <pc:sldMk cId="1288495774" sldId="386"/>
            <ac:cxnSpMk id="11" creationId="{1F16A8D4-FE87-4604-88B2-394B5D1EB437}"/>
          </ac:cxnSpMkLst>
        </pc:cxnChg>
      </pc:sldChg>
      <pc:sldChg chg="addSp delSp modSp add mod setBg delDesignElem">
        <pc:chgData name="Dr. Elvis Epps" userId="93cc825bcfdbccd4" providerId="LiveId" clId="{D1E11998-6821-424A-8278-D3D2AE970F8E}" dt="2023-09-25T14:44:29.298" v="449" actId="207"/>
        <pc:sldMkLst>
          <pc:docMk/>
          <pc:sldMk cId="1960539592" sldId="387"/>
        </pc:sldMkLst>
        <pc:spChg chg="mod">
          <ac:chgData name="Dr. Elvis Epps" userId="93cc825bcfdbccd4" providerId="LiveId" clId="{D1E11998-6821-424A-8278-D3D2AE970F8E}" dt="2023-09-25T14:44:03.355" v="447" actId="207"/>
          <ac:spMkLst>
            <pc:docMk/>
            <pc:sldMk cId="1960539592" sldId="387"/>
            <ac:spMk id="3" creationId="{30EC83BF-2D69-03E5-95BD-6592309E3161}"/>
          </ac:spMkLst>
        </pc:spChg>
        <pc:spChg chg="mod">
          <ac:chgData name="Dr. Elvis Epps" userId="93cc825bcfdbccd4" providerId="LiveId" clId="{D1E11998-6821-424A-8278-D3D2AE970F8E}" dt="2023-09-25T14:44:29.298" v="449" actId="207"/>
          <ac:spMkLst>
            <pc:docMk/>
            <pc:sldMk cId="1960539592" sldId="387"/>
            <ac:spMk id="4" creationId="{F5C34393-D455-D253-B520-2BD7403C2B55}"/>
          </ac:spMkLst>
        </pc:spChg>
        <pc:spChg chg="add">
          <ac:chgData name="Dr. Elvis Epps" userId="93cc825bcfdbccd4" providerId="LiveId" clId="{D1E11998-6821-424A-8278-D3D2AE970F8E}" dt="2023-09-25T12:40:10.282" v="127" actId="26606"/>
          <ac:spMkLst>
            <pc:docMk/>
            <pc:sldMk cId="1960539592" sldId="387"/>
            <ac:spMk id="6" creationId="{4C608BEB-860E-4094-8511-78603564A75E}"/>
          </ac:spMkLst>
        </pc:spChg>
        <pc:spChg chg="del">
          <ac:chgData name="Dr. Elvis Epps" userId="93cc825bcfdbccd4" providerId="LiveId" clId="{D1E11998-6821-424A-8278-D3D2AE970F8E}" dt="2023-09-25T12:23:01.976" v="34"/>
          <ac:spMkLst>
            <pc:docMk/>
            <pc:sldMk cId="1960539592" sldId="387"/>
            <ac:spMk id="9" creationId="{4C608BEB-860E-4094-8511-78603564A75E}"/>
          </ac:spMkLst>
        </pc:spChg>
        <pc:cxnChg chg="add">
          <ac:chgData name="Dr. Elvis Epps" userId="93cc825bcfdbccd4" providerId="LiveId" clId="{D1E11998-6821-424A-8278-D3D2AE970F8E}" dt="2023-09-25T12:40:10.282" v="127" actId="26606"/>
          <ac:cxnSpMkLst>
            <pc:docMk/>
            <pc:sldMk cId="1960539592" sldId="387"/>
            <ac:cxnSpMk id="7" creationId="{1F16A8D4-FE87-4604-88B2-394B5D1EB437}"/>
          </ac:cxnSpMkLst>
        </pc:cxnChg>
        <pc:cxnChg chg="del">
          <ac:chgData name="Dr. Elvis Epps" userId="93cc825bcfdbccd4" providerId="LiveId" clId="{D1E11998-6821-424A-8278-D3D2AE970F8E}" dt="2023-09-25T12:23:01.976" v="34"/>
          <ac:cxnSpMkLst>
            <pc:docMk/>
            <pc:sldMk cId="1960539592" sldId="387"/>
            <ac:cxnSpMk id="11" creationId="{1F16A8D4-FE87-4604-88B2-394B5D1EB437}"/>
          </ac:cxnSpMkLst>
        </pc:cxnChg>
      </pc:sldChg>
      <pc:sldChg chg="addSp delSp modSp add mod setBg delDesignElem">
        <pc:chgData name="Dr. Elvis Epps" userId="93cc825bcfdbccd4" providerId="LiveId" clId="{D1E11998-6821-424A-8278-D3D2AE970F8E}" dt="2023-09-25T14:47:19.431" v="454" actId="207"/>
        <pc:sldMkLst>
          <pc:docMk/>
          <pc:sldMk cId="3542066098" sldId="388"/>
        </pc:sldMkLst>
        <pc:spChg chg="mod">
          <ac:chgData name="Dr. Elvis Epps" userId="93cc825bcfdbccd4" providerId="LiveId" clId="{D1E11998-6821-424A-8278-D3D2AE970F8E}" dt="2023-09-25T12:41:11.387" v="139" actId="26606"/>
          <ac:spMkLst>
            <pc:docMk/>
            <pc:sldMk cId="3542066098" sldId="388"/>
            <ac:spMk id="2" creationId="{173CFDE1-2B35-AEB7-3CD5-D07C879186EF}"/>
          </ac:spMkLst>
        </pc:spChg>
        <pc:spChg chg="mod">
          <ac:chgData name="Dr. Elvis Epps" userId="93cc825bcfdbccd4" providerId="LiveId" clId="{D1E11998-6821-424A-8278-D3D2AE970F8E}" dt="2023-09-25T14:45:49.064" v="451" actId="207"/>
          <ac:spMkLst>
            <pc:docMk/>
            <pc:sldMk cId="3542066098" sldId="388"/>
            <ac:spMk id="3" creationId="{DF682A86-DDEE-DAD1-2736-EF768D83C6D1}"/>
          </ac:spMkLst>
        </pc:spChg>
        <pc:spChg chg="mod">
          <ac:chgData name="Dr. Elvis Epps" userId="93cc825bcfdbccd4" providerId="LiveId" clId="{D1E11998-6821-424A-8278-D3D2AE970F8E}" dt="2023-09-25T14:47:19.431" v="454" actId="207"/>
          <ac:spMkLst>
            <pc:docMk/>
            <pc:sldMk cId="3542066098" sldId="388"/>
            <ac:spMk id="4" creationId="{4DABECC0-1561-748B-B369-989C90652EF5}"/>
          </ac:spMkLst>
        </pc:spChg>
        <pc:spChg chg="add del">
          <ac:chgData name="Dr. Elvis Epps" userId="93cc825bcfdbccd4" providerId="LiveId" clId="{D1E11998-6821-424A-8278-D3D2AE970F8E}" dt="2023-09-25T12:40:39.489" v="129" actId="26606"/>
          <ac:spMkLst>
            <pc:docMk/>
            <pc:sldMk cId="3542066098" sldId="388"/>
            <ac:spMk id="6" creationId="{4C608BEB-860E-4094-8511-78603564A75E}"/>
          </ac:spMkLst>
        </pc:spChg>
        <pc:spChg chg="del">
          <ac:chgData name="Dr. Elvis Epps" userId="93cc825bcfdbccd4" providerId="LiveId" clId="{D1E11998-6821-424A-8278-D3D2AE970F8E}" dt="2023-09-25T12:23:01.976" v="34"/>
          <ac:spMkLst>
            <pc:docMk/>
            <pc:sldMk cId="3542066098" sldId="388"/>
            <ac:spMk id="9" creationId="{4C608BEB-860E-4094-8511-78603564A75E}"/>
          </ac:spMkLst>
        </pc:spChg>
        <pc:spChg chg="add del">
          <ac:chgData name="Dr. Elvis Epps" userId="93cc825bcfdbccd4" providerId="LiveId" clId="{D1E11998-6821-424A-8278-D3D2AE970F8E}" dt="2023-09-25T12:40:48.447" v="131" actId="26606"/>
          <ac:spMkLst>
            <pc:docMk/>
            <pc:sldMk cId="3542066098" sldId="388"/>
            <ac:spMk id="10" creationId="{4FFBEE45-F140-49D5-85EA-C78C24340B23}"/>
          </ac:spMkLst>
        </pc:spChg>
        <pc:spChg chg="add del">
          <ac:chgData name="Dr. Elvis Epps" userId="93cc825bcfdbccd4" providerId="LiveId" clId="{D1E11998-6821-424A-8278-D3D2AE970F8E}" dt="2023-09-25T12:41:00.391" v="133" actId="26606"/>
          <ac:spMkLst>
            <pc:docMk/>
            <pc:sldMk cId="3542066098" sldId="388"/>
            <ac:spMk id="12" creationId="{8CA06CD6-90CA-4C45-856C-6771339E1E22}"/>
          </ac:spMkLst>
        </pc:spChg>
        <pc:spChg chg="add del">
          <ac:chgData name="Dr. Elvis Epps" userId="93cc825bcfdbccd4" providerId="LiveId" clId="{D1E11998-6821-424A-8278-D3D2AE970F8E}" dt="2023-09-25T12:41:04.199" v="135" actId="26606"/>
          <ac:spMkLst>
            <pc:docMk/>
            <pc:sldMk cId="3542066098" sldId="388"/>
            <ac:spMk id="15" creationId="{E35A04CF-97D4-4FF7-B359-C546B1F62E54}"/>
          </ac:spMkLst>
        </pc:spChg>
        <pc:spChg chg="add del">
          <ac:chgData name="Dr. Elvis Epps" userId="93cc825bcfdbccd4" providerId="LiveId" clId="{D1E11998-6821-424A-8278-D3D2AE970F8E}" dt="2023-09-25T12:41:04.199" v="135" actId="26606"/>
          <ac:spMkLst>
            <pc:docMk/>
            <pc:sldMk cId="3542066098" sldId="388"/>
            <ac:spMk id="16" creationId="{1DE7243B-5109-444B-8FAF-7437C66BC0E9}"/>
          </ac:spMkLst>
        </pc:spChg>
        <pc:spChg chg="add del">
          <ac:chgData name="Dr. Elvis Epps" userId="93cc825bcfdbccd4" providerId="LiveId" clId="{D1E11998-6821-424A-8278-D3D2AE970F8E}" dt="2023-09-25T12:41:04.199" v="135" actId="26606"/>
          <ac:spMkLst>
            <pc:docMk/>
            <pc:sldMk cId="3542066098" sldId="388"/>
            <ac:spMk id="17" creationId="{4C5D6221-DA7B-4611-AA26-7D8E349FDE96}"/>
          </ac:spMkLst>
        </pc:spChg>
        <pc:spChg chg="add del">
          <ac:chgData name="Dr. Elvis Epps" userId="93cc825bcfdbccd4" providerId="LiveId" clId="{D1E11998-6821-424A-8278-D3D2AE970F8E}" dt="2023-09-25T12:41:06.499" v="137" actId="26606"/>
          <ac:spMkLst>
            <pc:docMk/>
            <pc:sldMk cId="3542066098" sldId="388"/>
            <ac:spMk id="19" creationId="{4C608BEB-860E-4094-8511-78603564A75E}"/>
          </ac:spMkLst>
        </pc:spChg>
        <pc:spChg chg="add del">
          <ac:chgData name="Dr. Elvis Epps" userId="93cc825bcfdbccd4" providerId="LiveId" clId="{D1E11998-6821-424A-8278-D3D2AE970F8E}" dt="2023-09-25T12:41:11.387" v="139" actId="26606"/>
          <ac:spMkLst>
            <pc:docMk/>
            <pc:sldMk cId="3542066098" sldId="388"/>
            <ac:spMk id="22" creationId="{E35A04CF-97D4-4FF7-B359-C546B1F62E54}"/>
          </ac:spMkLst>
        </pc:spChg>
        <pc:spChg chg="add del">
          <ac:chgData name="Dr. Elvis Epps" userId="93cc825bcfdbccd4" providerId="LiveId" clId="{D1E11998-6821-424A-8278-D3D2AE970F8E}" dt="2023-09-25T12:41:11.387" v="139" actId="26606"/>
          <ac:spMkLst>
            <pc:docMk/>
            <pc:sldMk cId="3542066098" sldId="388"/>
            <ac:spMk id="23" creationId="{1DE7243B-5109-444B-8FAF-7437C66BC0E9}"/>
          </ac:spMkLst>
        </pc:spChg>
        <pc:spChg chg="add del">
          <ac:chgData name="Dr. Elvis Epps" userId="93cc825bcfdbccd4" providerId="LiveId" clId="{D1E11998-6821-424A-8278-D3D2AE970F8E}" dt="2023-09-25T12:41:11.387" v="139" actId="26606"/>
          <ac:spMkLst>
            <pc:docMk/>
            <pc:sldMk cId="3542066098" sldId="388"/>
            <ac:spMk id="24" creationId="{4C5D6221-DA7B-4611-AA26-7D8E349FDE96}"/>
          </ac:spMkLst>
        </pc:spChg>
        <pc:spChg chg="add">
          <ac:chgData name="Dr. Elvis Epps" userId="93cc825bcfdbccd4" providerId="LiveId" clId="{D1E11998-6821-424A-8278-D3D2AE970F8E}" dt="2023-09-25T12:41:11.400" v="140" actId="26606"/>
          <ac:spMkLst>
            <pc:docMk/>
            <pc:sldMk cId="3542066098" sldId="388"/>
            <ac:spMk id="26" creationId="{4C608BEB-860E-4094-8511-78603564A75E}"/>
          </ac:spMkLst>
        </pc:spChg>
        <pc:cxnChg chg="add del">
          <ac:chgData name="Dr. Elvis Epps" userId="93cc825bcfdbccd4" providerId="LiveId" clId="{D1E11998-6821-424A-8278-D3D2AE970F8E}" dt="2023-09-25T12:40:39.489" v="129" actId="26606"/>
          <ac:cxnSpMkLst>
            <pc:docMk/>
            <pc:sldMk cId="3542066098" sldId="388"/>
            <ac:cxnSpMk id="7" creationId="{1F16A8D4-FE87-4604-88B2-394B5D1EB437}"/>
          </ac:cxnSpMkLst>
        </pc:cxnChg>
        <pc:cxnChg chg="del">
          <ac:chgData name="Dr. Elvis Epps" userId="93cc825bcfdbccd4" providerId="LiveId" clId="{D1E11998-6821-424A-8278-D3D2AE970F8E}" dt="2023-09-25T12:23:01.976" v="34"/>
          <ac:cxnSpMkLst>
            <pc:docMk/>
            <pc:sldMk cId="3542066098" sldId="388"/>
            <ac:cxnSpMk id="11" creationId="{1F16A8D4-FE87-4604-88B2-394B5D1EB437}"/>
          </ac:cxnSpMkLst>
        </pc:cxnChg>
        <pc:cxnChg chg="add del">
          <ac:chgData name="Dr. Elvis Epps" userId="93cc825bcfdbccd4" providerId="LiveId" clId="{D1E11998-6821-424A-8278-D3D2AE970F8E}" dt="2023-09-25T12:41:00.391" v="133" actId="26606"/>
          <ac:cxnSpMkLst>
            <pc:docMk/>
            <pc:sldMk cId="3542066098" sldId="388"/>
            <ac:cxnSpMk id="13" creationId="{5021601D-2758-4B15-A31C-FDA184C51B3A}"/>
          </ac:cxnSpMkLst>
        </pc:cxnChg>
        <pc:cxnChg chg="add del">
          <ac:chgData name="Dr. Elvis Epps" userId="93cc825bcfdbccd4" providerId="LiveId" clId="{D1E11998-6821-424A-8278-D3D2AE970F8E}" dt="2023-09-25T12:41:06.499" v="137" actId="26606"/>
          <ac:cxnSpMkLst>
            <pc:docMk/>
            <pc:sldMk cId="3542066098" sldId="388"/>
            <ac:cxnSpMk id="20" creationId="{1F16A8D4-FE87-4604-88B2-394B5D1EB437}"/>
          </ac:cxnSpMkLst>
        </pc:cxnChg>
        <pc:cxnChg chg="add">
          <ac:chgData name="Dr. Elvis Epps" userId="93cc825bcfdbccd4" providerId="LiveId" clId="{D1E11998-6821-424A-8278-D3D2AE970F8E}" dt="2023-09-25T12:41:11.400" v="140" actId="26606"/>
          <ac:cxnSpMkLst>
            <pc:docMk/>
            <pc:sldMk cId="3542066098" sldId="388"/>
            <ac:cxnSpMk id="27" creationId="{1F16A8D4-FE87-4604-88B2-394B5D1EB437}"/>
          </ac:cxnSpMkLst>
        </pc:cxnChg>
      </pc:sldChg>
      <pc:sldChg chg="addSp modSp new del mod setBg">
        <pc:chgData name="Dr. Elvis Epps" userId="93cc825bcfdbccd4" providerId="LiveId" clId="{D1E11998-6821-424A-8278-D3D2AE970F8E}" dt="2023-09-25T14:10:06.487" v="175" actId="47"/>
        <pc:sldMkLst>
          <pc:docMk/>
          <pc:sldMk cId="1815075926" sldId="389"/>
        </pc:sldMkLst>
        <pc:spChg chg="add">
          <ac:chgData name="Dr. Elvis Epps" userId="93cc825bcfdbccd4" providerId="LiveId" clId="{D1E11998-6821-424A-8278-D3D2AE970F8E}" dt="2023-09-25T14:08:21.308" v="169" actId="26606"/>
          <ac:spMkLst>
            <pc:docMk/>
            <pc:sldMk cId="1815075926" sldId="389"/>
            <ac:spMk id="7" creationId="{7C1E5815-D54C-487F-A054-6D4930ADE3DF}"/>
          </ac:spMkLst>
        </pc:spChg>
        <pc:spChg chg="add">
          <ac:chgData name="Dr. Elvis Epps" userId="93cc825bcfdbccd4" providerId="LiveId" clId="{D1E11998-6821-424A-8278-D3D2AE970F8E}" dt="2023-09-25T14:08:21.308" v="169" actId="26606"/>
          <ac:spMkLst>
            <pc:docMk/>
            <pc:sldMk cId="1815075926" sldId="389"/>
            <ac:spMk id="9" creationId="{736F0DFD-0954-464F-BF12-DD2E6F6E0380}"/>
          </ac:spMkLst>
        </pc:spChg>
        <pc:picChg chg="add mod">
          <ac:chgData name="Dr. Elvis Epps" userId="93cc825bcfdbccd4" providerId="LiveId" clId="{D1E11998-6821-424A-8278-D3D2AE970F8E}" dt="2023-09-25T14:08:57.431" v="174" actId="14100"/>
          <ac:picMkLst>
            <pc:docMk/>
            <pc:sldMk cId="1815075926" sldId="389"/>
            <ac:picMk id="2" creationId="{CB095DE6-E3EF-A6D7-515B-1DE20C11C57A}"/>
          </ac:picMkLst>
        </pc:picChg>
      </pc:sldChg>
      <pc:sldChg chg="addSp delSp modSp new del mod ord setBg">
        <pc:chgData name="Dr. Elvis Epps" userId="93cc825bcfdbccd4" providerId="LiveId" clId="{D1E11998-6821-424A-8278-D3D2AE970F8E}" dt="2023-09-25T14:28:22.226" v="407" actId="47"/>
        <pc:sldMkLst>
          <pc:docMk/>
          <pc:sldMk cId="3247915394" sldId="389"/>
        </pc:sldMkLst>
        <pc:spChg chg="add del">
          <ac:chgData name="Dr. Elvis Epps" userId="93cc825bcfdbccd4" providerId="LiveId" clId="{D1E11998-6821-424A-8278-D3D2AE970F8E}" dt="2023-09-25T14:11:59.159" v="181" actId="26606"/>
          <ac:spMkLst>
            <pc:docMk/>
            <pc:sldMk cId="3247915394" sldId="389"/>
            <ac:spMk id="7" creationId="{AB8C311F-7253-4AED-9701-7FC0708C41C7}"/>
          </ac:spMkLst>
        </pc:spChg>
        <pc:spChg chg="add del">
          <ac:chgData name="Dr. Elvis Epps" userId="93cc825bcfdbccd4" providerId="LiveId" clId="{D1E11998-6821-424A-8278-D3D2AE970F8E}" dt="2023-09-25T14:11:59.159" v="181" actId="26606"/>
          <ac:spMkLst>
            <pc:docMk/>
            <pc:sldMk cId="3247915394" sldId="389"/>
            <ac:spMk id="9" creationId="{E2384209-CB15-4CDF-9D31-C44FD9A3F20D}"/>
          </ac:spMkLst>
        </pc:spChg>
        <pc:spChg chg="add del">
          <ac:chgData name="Dr. Elvis Epps" userId="93cc825bcfdbccd4" providerId="LiveId" clId="{D1E11998-6821-424A-8278-D3D2AE970F8E}" dt="2023-09-25T14:11:59.159" v="181" actId="26606"/>
          <ac:spMkLst>
            <pc:docMk/>
            <pc:sldMk cId="3247915394" sldId="389"/>
            <ac:spMk id="11" creationId="{2633B3B5-CC90-43F0-8714-D31D1F3F0209}"/>
          </ac:spMkLst>
        </pc:spChg>
        <pc:spChg chg="add del">
          <ac:chgData name="Dr. Elvis Epps" userId="93cc825bcfdbccd4" providerId="LiveId" clId="{D1E11998-6821-424A-8278-D3D2AE970F8E}" dt="2023-09-25T14:11:59.159" v="181" actId="26606"/>
          <ac:spMkLst>
            <pc:docMk/>
            <pc:sldMk cId="3247915394" sldId="389"/>
            <ac:spMk id="13" creationId="{A8D57A06-A426-446D-B02C-A2DC6B62E45E}"/>
          </ac:spMkLst>
        </pc:spChg>
        <pc:picChg chg="add del mod">
          <ac:chgData name="Dr. Elvis Epps" userId="93cc825bcfdbccd4" providerId="LiveId" clId="{D1E11998-6821-424A-8278-D3D2AE970F8E}" dt="2023-09-25T14:12:01.257" v="182" actId="478"/>
          <ac:picMkLst>
            <pc:docMk/>
            <pc:sldMk cId="3247915394" sldId="389"/>
            <ac:picMk id="2" creationId="{9D6B8FB0-4B28-31C4-D673-C59D32594E16}"/>
          </ac:picMkLst>
        </pc:picChg>
        <pc:picChg chg="add">
          <ac:chgData name="Dr. Elvis Epps" userId="93cc825bcfdbccd4" providerId="LiveId" clId="{D1E11998-6821-424A-8278-D3D2AE970F8E}" dt="2023-09-25T14:28:12.794" v="406"/>
          <ac:picMkLst>
            <pc:docMk/>
            <pc:sldMk cId="3247915394" sldId="389"/>
            <ac:picMk id="3" creationId="{36DBFAC1-9142-40C8-0FD2-10B1C06B6092}"/>
          </ac:picMkLst>
        </pc:picChg>
      </pc:sldChg>
      <pc:sldChg chg="addSp delSp modSp new mod ord setBg">
        <pc:chgData name="Dr. Elvis Epps" userId="93cc825bcfdbccd4" providerId="LiveId" clId="{D1E11998-6821-424A-8278-D3D2AE970F8E}" dt="2023-09-28T14:38:18.279" v="933" actId="20577"/>
        <pc:sldMkLst>
          <pc:docMk/>
          <pc:sldMk cId="3618932906" sldId="390"/>
        </pc:sldMkLst>
        <pc:spChg chg="mod ord">
          <ac:chgData name="Dr. Elvis Epps" userId="93cc825bcfdbccd4" providerId="LiveId" clId="{D1E11998-6821-424A-8278-D3D2AE970F8E}" dt="2023-09-28T14:38:18.279" v="933" actId="20577"/>
          <ac:spMkLst>
            <pc:docMk/>
            <pc:sldMk cId="3618932906" sldId="390"/>
            <ac:spMk id="2" creationId="{3861A854-0747-51B8-CF5A-297DB4800A3F}"/>
          </ac:spMkLst>
        </pc:spChg>
        <pc:spChg chg="del">
          <ac:chgData name="Dr. Elvis Epps" userId="93cc825bcfdbccd4" providerId="LiveId" clId="{D1E11998-6821-424A-8278-D3D2AE970F8E}" dt="2023-09-25T14:15:01.599" v="184" actId="931"/>
          <ac:spMkLst>
            <pc:docMk/>
            <pc:sldMk cId="3618932906" sldId="390"/>
            <ac:spMk id="3" creationId="{B8C5C4DF-A738-041E-A5B0-068E2A39E515}"/>
          </ac:spMkLst>
        </pc:spChg>
        <pc:spChg chg="add del mod">
          <ac:chgData name="Dr. Elvis Epps" userId="93cc825bcfdbccd4" providerId="LiveId" clId="{D1E11998-6821-424A-8278-D3D2AE970F8E}" dt="2023-09-28T14:08:10.993" v="804" actId="931"/>
          <ac:spMkLst>
            <pc:docMk/>
            <pc:sldMk cId="3618932906" sldId="390"/>
            <ac:spMk id="4" creationId="{7DCF20D9-42A9-2D53-7839-1928880C4A4C}"/>
          </ac:spMkLst>
        </pc:spChg>
        <pc:spChg chg="add del mod">
          <ac:chgData name="Dr. Elvis Epps" userId="93cc825bcfdbccd4" providerId="LiveId" clId="{D1E11998-6821-424A-8278-D3D2AE970F8E}" dt="2023-09-25T14:21:29.709" v="358" actId="22"/>
          <ac:spMkLst>
            <pc:docMk/>
            <pc:sldMk cId="3618932906" sldId="390"/>
            <ac:spMk id="7" creationId="{C2483A09-06F2-0568-6B68-21D83AFE131A}"/>
          </ac:spMkLst>
        </pc:spChg>
        <pc:spChg chg="add del mod">
          <ac:chgData name="Dr. Elvis Epps" userId="93cc825bcfdbccd4" providerId="LiveId" clId="{D1E11998-6821-424A-8278-D3D2AE970F8E}" dt="2023-09-28T14:13:47.493" v="912"/>
          <ac:spMkLst>
            <pc:docMk/>
            <pc:sldMk cId="3618932906" sldId="390"/>
            <ac:spMk id="8" creationId="{A3B43FB2-B05F-7BB5-99A5-D033769FD82E}"/>
          </ac:spMkLst>
        </pc:spChg>
        <pc:spChg chg="add del">
          <ac:chgData name="Dr. Elvis Epps" userId="93cc825bcfdbccd4" providerId="LiveId" clId="{D1E11998-6821-424A-8278-D3D2AE970F8E}" dt="2023-09-25T14:23:32.944" v="368" actId="26606"/>
          <ac:spMkLst>
            <pc:docMk/>
            <pc:sldMk cId="3618932906" sldId="390"/>
            <ac:spMk id="10" creationId="{37C89E4B-3C9F-44B9-8B86-D9E3D112D8EC}"/>
          </ac:spMkLst>
        </pc:spChg>
        <pc:spChg chg="add del">
          <ac:chgData name="Dr. Elvis Epps" userId="93cc825bcfdbccd4" providerId="LiveId" clId="{D1E11998-6821-424A-8278-D3D2AE970F8E}" dt="2023-09-25T14:23:28.092" v="365" actId="26606"/>
          <ac:spMkLst>
            <pc:docMk/>
            <pc:sldMk cId="3618932906" sldId="390"/>
            <ac:spMk id="19" creationId="{1707FC24-6981-43D9-B525-C7832BA22463}"/>
          </ac:spMkLst>
        </pc:spChg>
        <pc:spChg chg="add del">
          <ac:chgData name="Dr. Elvis Epps" userId="93cc825bcfdbccd4" providerId="LiveId" clId="{D1E11998-6821-424A-8278-D3D2AE970F8E}" dt="2023-09-25T14:23:32.927" v="367" actId="26606"/>
          <ac:spMkLst>
            <pc:docMk/>
            <pc:sldMk cId="3618932906" sldId="390"/>
            <ac:spMk id="22" creationId="{37C89E4B-3C9F-44B9-8B86-D9E3D112D8EC}"/>
          </ac:spMkLst>
        </pc:spChg>
        <pc:spChg chg="add del">
          <ac:chgData name="Dr. Elvis Epps" userId="93cc825bcfdbccd4" providerId="LiveId" clId="{D1E11998-6821-424A-8278-D3D2AE970F8E}" dt="2023-09-25T14:23:55.833" v="371" actId="26606"/>
          <ac:spMkLst>
            <pc:docMk/>
            <pc:sldMk cId="3618932906" sldId="390"/>
            <ac:spMk id="25" creationId="{1707FC24-6981-43D9-B525-C7832BA22463}"/>
          </ac:spMkLst>
        </pc:spChg>
        <pc:spChg chg="add del">
          <ac:chgData name="Dr. Elvis Epps" userId="93cc825bcfdbccd4" providerId="LiveId" clId="{D1E11998-6821-424A-8278-D3D2AE970F8E}" dt="2023-09-25T14:23:55.833" v="370" actId="26606"/>
          <ac:spMkLst>
            <pc:docMk/>
            <pc:sldMk cId="3618932906" sldId="390"/>
            <ac:spMk id="30" creationId="{1707FC24-6981-43D9-B525-C7832BA22463}"/>
          </ac:spMkLst>
        </pc:spChg>
        <pc:spChg chg="add del">
          <ac:chgData name="Dr. Elvis Epps" userId="93cc825bcfdbccd4" providerId="LiveId" clId="{D1E11998-6821-424A-8278-D3D2AE970F8E}" dt="2023-09-25T14:26:49.257" v="405" actId="26606"/>
          <ac:spMkLst>
            <pc:docMk/>
            <pc:sldMk cId="3618932906" sldId="390"/>
            <ac:spMk id="32" creationId="{E223798C-12AD-4B0C-A50C-D676347D67CF}"/>
          </ac:spMkLst>
        </pc:spChg>
        <pc:spChg chg="add del">
          <ac:chgData name="Dr. Elvis Epps" userId="93cc825bcfdbccd4" providerId="LiveId" clId="{D1E11998-6821-424A-8278-D3D2AE970F8E}" dt="2023-09-25T14:26:49.257" v="405" actId="26606"/>
          <ac:spMkLst>
            <pc:docMk/>
            <pc:sldMk cId="3618932906" sldId="390"/>
            <ac:spMk id="33" creationId="{16C5FA50-8D52-4617-AF91-5C7B1C8352F1}"/>
          </ac:spMkLst>
        </pc:spChg>
        <pc:spChg chg="add del">
          <ac:chgData name="Dr. Elvis Epps" userId="93cc825bcfdbccd4" providerId="LiveId" clId="{D1E11998-6821-424A-8278-D3D2AE970F8E}" dt="2023-09-25T14:26:29.763" v="396" actId="26606"/>
          <ac:spMkLst>
            <pc:docMk/>
            <pc:sldMk cId="3618932906" sldId="390"/>
            <ac:spMk id="37" creationId="{B60835C5-77CE-A992-7145-911EB7F01423}"/>
          </ac:spMkLst>
        </pc:spChg>
        <pc:spChg chg="add del">
          <ac:chgData name="Dr. Elvis Epps" userId="93cc825bcfdbccd4" providerId="LiveId" clId="{D1E11998-6821-424A-8278-D3D2AE970F8E}" dt="2023-09-25T14:26:44.296" v="400" actId="26606"/>
          <ac:spMkLst>
            <pc:docMk/>
            <pc:sldMk cId="3618932906" sldId="390"/>
            <ac:spMk id="38" creationId="{1707FC24-6981-43D9-B525-C7832BA22463}"/>
          </ac:spMkLst>
        </pc:spChg>
        <pc:spChg chg="add del">
          <ac:chgData name="Dr. Elvis Epps" userId="93cc825bcfdbccd4" providerId="LiveId" clId="{D1E11998-6821-424A-8278-D3D2AE970F8E}" dt="2023-09-25T14:26:29.763" v="396" actId="26606"/>
          <ac:spMkLst>
            <pc:docMk/>
            <pc:sldMk cId="3618932906" sldId="390"/>
            <ac:spMk id="40" creationId="{C3896A03-3945-419A-B66B-4EE266EDD152}"/>
          </ac:spMkLst>
        </pc:spChg>
        <pc:spChg chg="add del">
          <ac:chgData name="Dr. Elvis Epps" userId="93cc825bcfdbccd4" providerId="LiveId" clId="{D1E11998-6821-424A-8278-D3D2AE970F8E}" dt="2023-09-25T14:26:46.522" v="402" actId="26606"/>
          <ac:spMkLst>
            <pc:docMk/>
            <pc:sldMk cId="3618932906" sldId="390"/>
            <ac:spMk id="41" creationId="{C681C32C-7AFC-4BB3-9088-65CBDFC5D1C2}"/>
          </ac:spMkLst>
        </pc:spChg>
        <pc:spChg chg="add del">
          <ac:chgData name="Dr. Elvis Epps" userId="93cc825bcfdbccd4" providerId="LiveId" clId="{D1E11998-6821-424A-8278-D3D2AE970F8E}" dt="2023-09-25T14:26:29.763" v="396" actId="26606"/>
          <ac:spMkLst>
            <pc:docMk/>
            <pc:sldMk cId="3618932906" sldId="390"/>
            <ac:spMk id="42" creationId="{B34F5AD2-EDBD-4BBD-A55C-EAFFD0C7097A}"/>
          </ac:spMkLst>
        </pc:spChg>
        <pc:spChg chg="add del">
          <ac:chgData name="Dr. Elvis Epps" userId="93cc825bcfdbccd4" providerId="LiveId" clId="{D1E11998-6821-424A-8278-D3D2AE970F8E}" dt="2023-09-25T14:26:46.522" v="402" actId="26606"/>
          <ac:spMkLst>
            <pc:docMk/>
            <pc:sldMk cId="3618932906" sldId="390"/>
            <ac:spMk id="43" creationId="{A24A154C-238E-3A5F-0CE0-CA98F2E40C0F}"/>
          </ac:spMkLst>
        </pc:spChg>
        <pc:spChg chg="add del">
          <ac:chgData name="Dr. Elvis Epps" userId="93cc825bcfdbccd4" providerId="LiveId" clId="{D1E11998-6821-424A-8278-D3D2AE970F8E}" dt="2023-09-25T14:26:29.763" v="396" actId="26606"/>
          <ac:spMkLst>
            <pc:docMk/>
            <pc:sldMk cId="3618932906" sldId="390"/>
            <ac:spMk id="44" creationId="{450D3AD2-FA80-415F-A9CE-54D884561CD7}"/>
          </ac:spMkLst>
        </pc:spChg>
        <pc:spChg chg="add del">
          <ac:chgData name="Dr. Elvis Epps" userId="93cc825bcfdbccd4" providerId="LiveId" clId="{D1E11998-6821-424A-8278-D3D2AE970F8E}" dt="2023-09-25T14:26:46.522" v="402" actId="26606"/>
          <ac:spMkLst>
            <pc:docMk/>
            <pc:sldMk cId="3618932906" sldId="390"/>
            <ac:spMk id="45" creationId="{199C0ED0-69DE-4C31-A5CF-E2A46FD30226}"/>
          </ac:spMkLst>
        </pc:spChg>
        <pc:spChg chg="add del">
          <ac:chgData name="Dr. Elvis Epps" userId="93cc825bcfdbccd4" providerId="LiveId" clId="{D1E11998-6821-424A-8278-D3D2AE970F8E}" dt="2023-09-25T14:26:40.042" v="398" actId="26606"/>
          <ac:spMkLst>
            <pc:docMk/>
            <pc:sldMk cId="3618932906" sldId="390"/>
            <ac:spMk id="46" creationId="{C681C32C-7AFC-4BB3-9088-65CBDFC5D1C2}"/>
          </ac:spMkLst>
        </pc:spChg>
        <pc:spChg chg="add del">
          <ac:chgData name="Dr. Elvis Epps" userId="93cc825bcfdbccd4" providerId="LiveId" clId="{D1E11998-6821-424A-8278-D3D2AE970F8E}" dt="2023-09-25T14:26:40.042" v="398" actId="26606"/>
          <ac:spMkLst>
            <pc:docMk/>
            <pc:sldMk cId="3618932906" sldId="390"/>
            <ac:spMk id="47" creationId="{A24A154C-238E-3A5F-0CE0-CA98F2E40C0F}"/>
          </ac:spMkLst>
        </pc:spChg>
        <pc:spChg chg="add del">
          <ac:chgData name="Dr. Elvis Epps" userId="93cc825bcfdbccd4" providerId="LiveId" clId="{D1E11998-6821-424A-8278-D3D2AE970F8E}" dt="2023-09-25T14:26:40.042" v="398" actId="26606"/>
          <ac:spMkLst>
            <pc:docMk/>
            <pc:sldMk cId="3618932906" sldId="390"/>
            <ac:spMk id="48" creationId="{199C0ED0-69DE-4C31-A5CF-E2A46FD30226}"/>
          </ac:spMkLst>
        </pc:spChg>
        <pc:spChg chg="add del">
          <ac:chgData name="Dr. Elvis Epps" userId="93cc825bcfdbccd4" providerId="LiveId" clId="{D1E11998-6821-424A-8278-D3D2AE970F8E}" dt="2023-09-25T14:26:40.042" v="398" actId="26606"/>
          <ac:spMkLst>
            <pc:docMk/>
            <pc:sldMk cId="3618932906" sldId="390"/>
            <ac:spMk id="49" creationId="{8D42B8BD-40AF-488E-8A79-D7256C917229}"/>
          </ac:spMkLst>
        </pc:spChg>
        <pc:spChg chg="add del">
          <ac:chgData name="Dr. Elvis Epps" userId="93cc825bcfdbccd4" providerId="LiveId" clId="{D1E11998-6821-424A-8278-D3D2AE970F8E}" dt="2023-09-25T14:26:46.522" v="402" actId="26606"/>
          <ac:spMkLst>
            <pc:docMk/>
            <pc:sldMk cId="3618932906" sldId="390"/>
            <ac:spMk id="50" creationId="{8D42B8BD-40AF-488E-8A79-D7256C917229}"/>
          </ac:spMkLst>
        </pc:spChg>
        <pc:spChg chg="add del">
          <ac:chgData name="Dr. Elvis Epps" userId="93cc825bcfdbccd4" providerId="LiveId" clId="{D1E11998-6821-424A-8278-D3D2AE970F8E}" dt="2023-09-28T14:08:14.726" v="806" actId="26606"/>
          <ac:spMkLst>
            <pc:docMk/>
            <pc:sldMk cId="3618932906" sldId="390"/>
            <ac:spMk id="54" creationId="{16C5FA50-8D52-4617-AF91-5C7B1C8352F1}"/>
          </ac:spMkLst>
        </pc:spChg>
        <pc:spChg chg="add del">
          <ac:chgData name="Dr. Elvis Epps" userId="93cc825bcfdbccd4" providerId="LiveId" clId="{D1E11998-6821-424A-8278-D3D2AE970F8E}" dt="2023-09-28T14:08:14.726" v="806" actId="26606"/>
          <ac:spMkLst>
            <pc:docMk/>
            <pc:sldMk cId="3618932906" sldId="390"/>
            <ac:spMk id="55" creationId="{E223798C-12AD-4B0C-A50C-D676347D67CF}"/>
          </ac:spMkLst>
        </pc:spChg>
        <pc:spChg chg="add del">
          <ac:chgData name="Dr. Elvis Epps" userId="93cc825bcfdbccd4" providerId="LiveId" clId="{D1E11998-6821-424A-8278-D3D2AE970F8E}" dt="2023-09-28T14:11:25.816" v="910" actId="26606"/>
          <ac:spMkLst>
            <pc:docMk/>
            <pc:sldMk cId="3618932906" sldId="390"/>
            <ac:spMk id="60" creationId="{37C89E4B-3C9F-44B9-8B86-D9E3D112D8EC}"/>
          </ac:spMkLst>
        </pc:spChg>
        <pc:spChg chg="add del">
          <ac:chgData name="Dr. Elvis Epps" userId="93cc825bcfdbccd4" providerId="LiveId" clId="{D1E11998-6821-424A-8278-D3D2AE970F8E}" dt="2023-09-28T14:13:49.699" v="913" actId="26606"/>
          <ac:spMkLst>
            <pc:docMk/>
            <pc:sldMk cId="3618932906" sldId="390"/>
            <ac:spMk id="69" creationId="{37C89E4B-3C9F-44B9-8B86-D9E3D112D8EC}"/>
          </ac:spMkLst>
        </pc:spChg>
        <pc:spChg chg="add">
          <ac:chgData name="Dr. Elvis Epps" userId="93cc825bcfdbccd4" providerId="LiveId" clId="{D1E11998-6821-424A-8278-D3D2AE970F8E}" dt="2023-09-28T14:13:49.699" v="913" actId="26606"/>
          <ac:spMkLst>
            <pc:docMk/>
            <pc:sldMk cId="3618932906" sldId="390"/>
            <ac:spMk id="78" creationId="{37C89E4B-3C9F-44B9-8B86-D9E3D112D8EC}"/>
          </ac:spMkLst>
        </pc:spChg>
        <pc:picChg chg="add del mod">
          <ac:chgData name="Dr. Elvis Epps" userId="93cc825bcfdbccd4" providerId="LiveId" clId="{D1E11998-6821-424A-8278-D3D2AE970F8E}" dt="2023-09-25T14:21:26.394" v="357" actId="478"/>
          <ac:picMkLst>
            <pc:docMk/>
            <pc:sldMk cId="3618932906" sldId="390"/>
            <ac:picMk id="5" creationId="{800D1391-76DE-9FB4-C025-7D1962BBEEF2}"/>
          </ac:picMkLst>
        </pc:picChg>
        <pc:picChg chg="add del mod">
          <ac:chgData name="Dr. Elvis Epps" userId="93cc825bcfdbccd4" providerId="LiveId" clId="{D1E11998-6821-424A-8278-D3D2AE970F8E}" dt="2023-09-28T14:13:44.385" v="911" actId="478"/>
          <ac:picMkLst>
            <pc:docMk/>
            <pc:sldMk cId="3618932906" sldId="390"/>
            <ac:picMk id="6" creationId="{33E9AEC8-BB30-78CD-297B-A6B135B32D5C}"/>
          </ac:picMkLst>
        </pc:picChg>
        <pc:picChg chg="add del mod ord">
          <ac:chgData name="Dr. Elvis Epps" userId="93cc825bcfdbccd4" providerId="LiveId" clId="{D1E11998-6821-424A-8278-D3D2AE970F8E}" dt="2023-09-28T14:07:36.292" v="803" actId="478"/>
          <ac:picMkLst>
            <pc:docMk/>
            <pc:sldMk cId="3618932906" sldId="390"/>
            <ac:picMk id="9" creationId="{C7405AF9-6F00-36FA-8B9B-BAD89155C1E4}"/>
          </ac:picMkLst>
        </pc:picChg>
        <pc:picChg chg="add mod">
          <ac:chgData name="Dr. Elvis Epps" userId="93cc825bcfdbccd4" providerId="LiveId" clId="{D1E11998-6821-424A-8278-D3D2AE970F8E}" dt="2023-09-28T14:13:49.699" v="913" actId="26606"/>
          <ac:picMkLst>
            <pc:docMk/>
            <pc:sldMk cId="3618932906" sldId="390"/>
            <ac:picMk id="10" creationId="{068613F4-82F5-230B-003B-47E64DF19BDC}"/>
          </ac:picMkLst>
        </pc:picChg>
        <pc:cxnChg chg="add del">
          <ac:chgData name="Dr. Elvis Epps" userId="93cc825bcfdbccd4" providerId="LiveId" clId="{D1E11998-6821-424A-8278-D3D2AE970F8E}" dt="2023-09-25T14:23:32.944" v="368" actId="26606"/>
          <ac:cxnSpMkLst>
            <pc:docMk/>
            <pc:sldMk cId="3618932906" sldId="390"/>
            <ac:cxnSpMk id="12" creationId="{AA2EAA10-076F-46BD-8F0F-B9A2FB77A85C}"/>
          </ac:cxnSpMkLst>
        </pc:cxnChg>
        <pc:cxnChg chg="add del">
          <ac:chgData name="Dr. Elvis Epps" userId="93cc825bcfdbccd4" providerId="LiveId" clId="{D1E11998-6821-424A-8278-D3D2AE970F8E}" dt="2023-09-25T14:23:32.944" v="368" actId="26606"/>
          <ac:cxnSpMkLst>
            <pc:docMk/>
            <pc:sldMk cId="3618932906" sldId="390"/>
            <ac:cxnSpMk id="14" creationId="{D891E407-403B-4764-86C9-33A56D3BCAA3}"/>
          </ac:cxnSpMkLst>
        </pc:cxnChg>
        <pc:cxnChg chg="add del">
          <ac:chgData name="Dr. Elvis Epps" userId="93cc825bcfdbccd4" providerId="LiveId" clId="{D1E11998-6821-424A-8278-D3D2AE970F8E}" dt="2023-09-25T14:23:32.927" v="367" actId="26606"/>
          <ac:cxnSpMkLst>
            <pc:docMk/>
            <pc:sldMk cId="3618932906" sldId="390"/>
            <ac:cxnSpMk id="21" creationId="{AA2EAA10-076F-46BD-8F0F-B9A2FB77A85C}"/>
          </ac:cxnSpMkLst>
        </pc:cxnChg>
        <pc:cxnChg chg="add del">
          <ac:chgData name="Dr. Elvis Epps" userId="93cc825bcfdbccd4" providerId="LiveId" clId="{D1E11998-6821-424A-8278-D3D2AE970F8E}" dt="2023-09-25T14:23:32.927" v="367" actId="26606"/>
          <ac:cxnSpMkLst>
            <pc:docMk/>
            <pc:sldMk cId="3618932906" sldId="390"/>
            <ac:cxnSpMk id="23" creationId="{D891E407-403B-4764-86C9-33A56D3BCAA3}"/>
          </ac:cxnSpMkLst>
        </pc:cxnChg>
        <pc:cxnChg chg="add del">
          <ac:chgData name="Dr. Elvis Epps" userId="93cc825bcfdbccd4" providerId="LiveId" clId="{D1E11998-6821-424A-8278-D3D2AE970F8E}" dt="2023-09-25T14:26:49.257" v="404" actId="26606"/>
          <ac:cxnSpMkLst>
            <pc:docMk/>
            <pc:sldMk cId="3618932906" sldId="390"/>
            <ac:cxnSpMk id="52" creationId="{192712F8-36FA-35DF-0CE8-4098D93322A3}"/>
          </ac:cxnSpMkLst>
        </pc:cxnChg>
        <pc:cxnChg chg="add del">
          <ac:chgData name="Dr. Elvis Epps" userId="93cc825bcfdbccd4" providerId="LiveId" clId="{D1E11998-6821-424A-8278-D3D2AE970F8E}" dt="2023-09-28T14:11:25.816" v="910" actId="26606"/>
          <ac:cxnSpMkLst>
            <pc:docMk/>
            <pc:sldMk cId="3618932906" sldId="390"/>
            <ac:cxnSpMk id="62" creationId="{AA2EAA10-076F-46BD-8F0F-B9A2FB77A85C}"/>
          </ac:cxnSpMkLst>
        </pc:cxnChg>
        <pc:cxnChg chg="add del">
          <ac:chgData name="Dr. Elvis Epps" userId="93cc825bcfdbccd4" providerId="LiveId" clId="{D1E11998-6821-424A-8278-D3D2AE970F8E}" dt="2023-09-28T14:11:25.816" v="910" actId="26606"/>
          <ac:cxnSpMkLst>
            <pc:docMk/>
            <pc:sldMk cId="3618932906" sldId="390"/>
            <ac:cxnSpMk id="64" creationId="{D891E407-403B-4764-86C9-33A56D3BCAA3}"/>
          </ac:cxnSpMkLst>
        </pc:cxnChg>
        <pc:cxnChg chg="add del">
          <ac:chgData name="Dr. Elvis Epps" userId="93cc825bcfdbccd4" providerId="LiveId" clId="{D1E11998-6821-424A-8278-D3D2AE970F8E}" dt="2023-09-28T14:13:49.699" v="913" actId="26606"/>
          <ac:cxnSpMkLst>
            <pc:docMk/>
            <pc:sldMk cId="3618932906" sldId="390"/>
            <ac:cxnSpMk id="71" creationId="{AA2EAA10-076F-46BD-8F0F-B9A2FB77A85C}"/>
          </ac:cxnSpMkLst>
        </pc:cxnChg>
        <pc:cxnChg chg="add del">
          <ac:chgData name="Dr. Elvis Epps" userId="93cc825bcfdbccd4" providerId="LiveId" clId="{D1E11998-6821-424A-8278-D3D2AE970F8E}" dt="2023-09-28T14:13:49.699" v="913" actId="26606"/>
          <ac:cxnSpMkLst>
            <pc:docMk/>
            <pc:sldMk cId="3618932906" sldId="390"/>
            <ac:cxnSpMk id="73" creationId="{D891E407-403B-4764-86C9-33A56D3BCAA3}"/>
          </ac:cxnSpMkLst>
        </pc:cxnChg>
        <pc:cxnChg chg="add">
          <ac:chgData name="Dr. Elvis Epps" userId="93cc825bcfdbccd4" providerId="LiveId" clId="{D1E11998-6821-424A-8278-D3D2AE970F8E}" dt="2023-09-28T14:13:49.699" v="913" actId="26606"/>
          <ac:cxnSpMkLst>
            <pc:docMk/>
            <pc:sldMk cId="3618932906" sldId="390"/>
            <ac:cxnSpMk id="80" creationId="{AA2EAA10-076F-46BD-8F0F-B9A2FB77A85C}"/>
          </ac:cxnSpMkLst>
        </pc:cxnChg>
        <pc:cxnChg chg="add">
          <ac:chgData name="Dr. Elvis Epps" userId="93cc825bcfdbccd4" providerId="LiveId" clId="{D1E11998-6821-424A-8278-D3D2AE970F8E}" dt="2023-09-28T14:13:49.699" v="913" actId="26606"/>
          <ac:cxnSpMkLst>
            <pc:docMk/>
            <pc:sldMk cId="3618932906" sldId="390"/>
            <ac:cxnSpMk id="82" creationId="{D891E407-403B-4764-86C9-33A56D3BCAA3}"/>
          </ac:cxnSpMkLst>
        </pc:cxnChg>
      </pc:sldChg>
      <pc:sldChg chg="new del ord">
        <pc:chgData name="Dr. Elvis Epps" userId="93cc825bcfdbccd4" providerId="LiveId" clId="{D1E11998-6821-424A-8278-D3D2AE970F8E}" dt="2023-09-26T19:38:31.754" v="462" actId="47"/>
        <pc:sldMkLst>
          <pc:docMk/>
          <pc:sldMk cId="2183827979" sldId="391"/>
        </pc:sldMkLst>
      </pc:sldChg>
      <pc:sldChg chg="delSp add setBg delDesignElem">
        <pc:chgData name="Dr. Elvis Epps" userId="93cc825bcfdbccd4" providerId="LiveId" clId="{D1E11998-6821-424A-8278-D3D2AE970F8E}" dt="2023-09-26T19:38:28.040" v="461"/>
        <pc:sldMkLst>
          <pc:docMk/>
          <pc:sldMk cId="2640350701" sldId="392"/>
        </pc:sldMkLst>
        <pc:spChg chg="del">
          <ac:chgData name="Dr. Elvis Epps" userId="93cc825bcfdbccd4" providerId="LiveId" clId="{D1E11998-6821-424A-8278-D3D2AE970F8E}" dt="2023-09-26T19:38:28.040" v="461"/>
          <ac:spMkLst>
            <pc:docMk/>
            <pc:sldMk cId="2640350701" sldId="392"/>
            <ac:spMk id="37" creationId="{42A4FC2C-047E-45A5-965D-8E1E3BF09BC6}"/>
          </ac:spMkLst>
        </pc:spChg>
      </pc:sldChg>
      <pc:sldChg chg="addSp delSp modSp new mod ord setBg">
        <pc:chgData name="Dr. Elvis Epps" userId="93cc825bcfdbccd4" providerId="LiveId" clId="{D1E11998-6821-424A-8278-D3D2AE970F8E}" dt="2023-09-26T20:20:31.442" v="705" actId="26606"/>
        <pc:sldMkLst>
          <pc:docMk/>
          <pc:sldMk cId="1712573835" sldId="393"/>
        </pc:sldMkLst>
        <pc:spChg chg="add del mod">
          <ac:chgData name="Dr. Elvis Epps" userId="93cc825bcfdbccd4" providerId="LiveId" clId="{D1E11998-6821-424A-8278-D3D2AE970F8E}" dt="2023-09-26T20:20:31.442" v="705" actId="26606"/>
          <ac:spMkLst>
            <pc:docMk/>
            <pc:sldMk cId="1712573835" sldId="393"/>
            <ac:spMk id="2" creationId="{68DB3782-4A03-DA14-D8B4-88DB4978F0E8}"/>
          </ac:spMkLst>
        </pc:spChg>
        <pc:spChg chg="del">
          <ac:chgData name="Dr. Elvis Epps" userId="93cc825bcfdbccd4" providerId="LiveId" clId="{D1E11998-6821-424A-8278-D3D2AE970F8E}" dt="2023-09-26T19:55:09.689" v="495"/>
          <ac:spMkLst>
            <pc:docMk/>
            <pc:sldMk cId="1712573835" sldId="393"/>
            <ac:spMk id="3" creationId="{B7974D2D-0D98-CB8B-87EE-4C2F78D4E897}"/>
          </ac:spMkLst>
        </pc:spChg>
        <pc:spChg chg="add del mod">
          <ac:chgData name="Dr. Elvis Epps" userId="93cc825bcfdbccd4" providerId="LiveId" clId="{D1E11998-6821-424A-8278-D3D2AE970F8E}" dt="2023-09-26T19:59:26.489" v="671"/>
          <ac:spMkLst>
            <pc:docMk/>
            <pc:sldMk cId="1712573835" sldId="393"/>
            <ac:spMk id="5" creationId="{91E4E0BD-85EE-AA99-6ADA-CF81B04BCCCC}"/>
          </ac:spMkLst>
        </pc:spChg>
        <pc:spChg chg="add mod ord">
          <ac:chgData name="Dr. Elvis Epps" userId="93cc825bcfdbccd4" providerId="LiveId" clId="{D1E11998-6821-424A-8278-D3D2AE970F8E}" dt="2023-09-26T20:20:31.442" v="705" actId="26606"/>
          <ac:spMkLst>
            <pc:docMk/>
            <pc:sldMk cId="1712573835" sldId="393"/>
            <ac:spMk id="7" creationId="{3314D40F-1AAD-CF54-D13A-89A622F32093}"/>
          </ac:spMkLst>
        </pc:spChg>
        <pc:spChg chg="add del">
          <ac:chgData name="Dr. Elvis Epps" userId="93cc825bcfdbccd4" providerId="LiveId" clId="{D1E11998-6821-424A-8278-D3D2AE970F8E}" dt="2023-09-26T20:17:47.517" v="682" actId="26606"/>
          <ac:spMkLst>
            <pc:docMk/>
            <pc:sldMk cId="1712573835" sldId="393"/>
            <ac:spMk id="12" creationId="{317B7366-37C8-497F-8B24-C0D854C71ADD}"/>
          </ac:spMkLst>
        </pc:spChg>
        <pc:spChg chg="add del">
          <ac:chgData name="Dr. Elvis Epps" userId="93cc825bcfdbccd4" providerId="LiveId" clId="{D1E11998-6821-424A-8278-D3D2AE970F8E}" dt="2023-09-26T20:17:53.303" v="684" actId="26606"/>
          <ac:spMkLst>
            <pc:docMk/>
            <pc:sldMk cId="1712573835" sldId="393"/>
            <ac:spMk id="14" creationId="{33AE4636-AEEC-45D6-84D4-7AC2DA48ECF8}"/>
          </ac:spMkLst>
        </pc:spChg>
        <pc:spChg chg="add del">
          <ac:chgData name="Dr. Elvis Epps" userId="93cc825bcfdbccd4" providerId="LiveId" clId="{D1E11998-6821-424A-8278-D3D2AE970F8E}" dt="2023-09-26T20:17:53.303" v="684" actId="26606"/>
          <ac:spMkLst>
            <pc:docMk/>
            <pc:sldMk cId="1712573835" sldId="393"/>
            <ac:spMk id="15" creationId="{0B9EE3F3-89B7-43C3-8651-C4C96830993D}"/>
          </ac:spMkLst>
        </pc:spChg>
        <pc:spChg chg="add del">
          <ac:chgData name="Dr. Elvis Epps" userId="93cc825bcfdbccd4" providerId="LiveId" clId="{D1E11998-6821-424A-8278-D3D2AE970F8E}" dt="2023-09-26T20:17:53.303" v="684" actId="26606"/>
          <ac:spMkLst>
            <pc:docMk/>
            <pc:sldMk cId="1712573835" sldId="393"/>
            <ac:spMk id="16" creationId="{8D9CE0F4-2EB2-4F1F-8AAC-DB3571D9FE10}"/>
          </ac:spMkLst>
        </pc:spChg>
        <pc:spChg chg="add del">
          <ac:chgData name="Dr. Elvis Epps" userId="93cc825bcfdbccd4" providerId="LiveId" clId="{D1E11998-6821-424A-8278-D3D2AE970F8E}" dt="2023-09-26T20:20:31.442" v="705" actId="26606"/>
          <ac:spMkLst>
            <pc:docMk/>
            <pc:sldMk cId="1712573835" sldId="393"/>
            <ac:spMk id="18" creationId="{F541DB91-0B10-46D9-B34B-7BFF9602606D}"/>
          </ac:spMkLst>
        </pc:spChg>
        <pc:spChg chg="add del">
          <ac:chgData name="Dr. Elvis Epps" userId="93cc825bcfdbccd4" providerId="LiveId" clId="{D1E11998-6821-424A-8278-D3D2AE970F8E}" dt="2023-09-26T20:20:31.442" v="705" actId="26606"/>
          <ac:spMkLst>
            <pc:docMk/>
            <pc:sldMk cId="1712573835" sldId="393"/>
            <ac:spMk id="19" creationId="{9CF7FE1C-8BC5-4B0C-A2BC-93AB72C90FDD}"/>
          </ac:spMkLst>
        </pc:spChg>
        <pc:spChg chg="add del">
          <ac:chgData name="Dr. Elvis Epps" userId="93cc825bcfdbccd4" providerId="LiveId" clId="{D1E11998-6821-424A-8278-D3D2AE970F8E}" dt="2023-09-26T20:20:31.442" v="705" actId="26606"/>
          <ac:spMkLst>
            <pc:docMk/>
            <pc:sldMk cId="1712573835" sldId="393"/>
            <ac:spMk id="24" creationId="{327D73B4-9F5C-4A64-A179-51B9500CB8B5}"/>
          </ac:spMkLst>
        </pc:spChg>
        <pc:spChg chg="add del">
          <ac:chgData name="Dr. Elvis Epps" userId="93cc825bcfdbccd4" providerId="LiveId" clId="{D1E11998-6821-424A-8278-D3D2AE970F8E}" dt="2023-09-26T20:20:31.442" v="705" actId="26606"/>
          <ac:spMkLst>
            <pc:docMk/>
            <pc:sldMk cId="1712573835" sldId="393"/>
            <ac:spMk id="26" creationId="{C1F06963-6374-4B48-844F-071A9BAAAE02}"/>
          </ac:spMkLst>
        </pc:spChg>
        <pc:spChg chg="add del">
          <ac:chgData name="Dr. Elvis Epps" userId="93cc825bcfdbccd4" providerId="LiveId" clId="{D1E11998-6821-424A-8278-D3D2AE970F8E}" dt="2023-09-26T20:20:31.442" v="705" actId="26606"/>
          <ac:spMkLst>
            <pc:docMk/>
            <pc:sldMk cId="1712573835" sldId="393"/>
            <ac:spMk id="28" creationId="{6CB927A4-E432-4310-9CD5-E89FF5063179}"/>
          </ac:spMkLst>
        </pc:spChg>
        <pc:spChg chg="add del">
          <ac:chgData name="Dr. Elvis Epps" userId="93cc825bcfdbccd4" providerId="LiveId" clId="{D1E11998-6821-424A-8278-D3D2AE970F8E}" dt="2023-09-26T20:20:31.442" v="705" actId="26606"/>
          <ac:spMkLst>
            <pc:docMk/>
            <pc:sldMk cId="1712573835" sldId="393"/>
            <ac:spMk id="30" creationId="{1453BF6C-B012-48B7-B4E8-6D7AC7C27D02}"/>
          </ac:spMkLst>
        </pc:spChg>
        <pc:spChg chg="add del">
          <ac:chgData name="Dr. Elvis Epps" userId="93cc825bcfdbccd4" providerId="LiveId" clId="{D1E11998-6821-424A-8278-D3D2AE970F8E}" dt="2023-09-26T20:20:31.442" v="705" actId="26606"/>
          <ac:spMkLst>
            <pc:docMk/>
            <pc:sldMk cId="1712573835" sldId="393"/>
            <ac:spMk id="32" creationId="{E3020543-B24B-4EC4-8FFC-8DD88EEA91A8}"/>
          </ac:spMkLst>
        </pc:spChg>
        <pc:spChg chg="add del">
          <ac:chgData name="Dr. Elvis Epps" userId="93cc825bcfdbccd4" providerId="LiveId" clId="{D1E11998-6821-424A-8278-D3D2AE970F8E}" dt="2023-09-26T20:19:21.207" v="699" actId="26606"/>
          <ac:spMkLst>
            <pc:docMk/>
            <pc:sldMk cId="1712573835" sldId="393"/>
            <ac:spMk id="39" creationId="{5A0118C5-4F8D-4CF4-BADD-53FEACC6C42A}"/>
          </ac:spMkLst>
        </pc:spChg>
        <pc:spChg chg="add del">
          <ac:chgData name="Dr. Elvis Epps" userId="93cc825bcfdbccd4" providerId="LiveId" clId="{D1E11998-6821-424A-8278-D3D2AE970F8E}" dt="2023-09-26T20:19:21.207" v="699" actId="26606"/>
          <ac:spMkLst>
            <pc:docMk/>
            <pc:sldMk cId="1712573835" sldId="393"/>
            <ac:spMk id="41" creationId="{F98F79A4-A6C7-4101-B1E9-27E05CB7CFA0}"/>
          </ac:spMkLst>
        </pc:spChg>
        <pc:spChg chg="add del">
          <ac:chgData name="Dr. Elvis Epps" userId="93cc825bcfdbccd4" providerId="LiveId" clId="{D1E11998-6821-424A-8278-D3D2AE970F8E}" dt="2023-09-26T20:19:21.207" v="699" actId="26606"/>
          <ac:spMkLst>
            <pc:docMk/>
            <pc:sldMk cId="1712573835" sldId="393"/>
            <ac:spMk id="43" creationId="{79AFCB35-9C04-4524-A0B1-57FF6865D013}"/>
          </ac:spMkLst>
        </pc:spChg>
        <pc:spChg chg="add del">
          <ac:chgData name="Dr. Elvis Epps" userId="93cc825bcfdbccd4" providerId="LiveId" clId="{D1E11998-6821-424A-8278-D3D2AE970F8E}" dt="2023-09-26T20:19:21.207" v="699" actId="26606"/>
          <ac:spMkLst>
            <pc:docMk/>
            <pc:sldMk cId="1712573835" sldId="393"/>
            <ac:spMk id="45" creationId="{D11AD2AD-0BA0-4DD3-8EEA-84686A0E718C}"/>
          </ac:spMkLst>
        </pc:spChg>
        <pc:spChg chg="add del">
          <ac:chgData name="Dr. Elvis Epps" userId="93cc825bcfdbccd4" providerId="LiveId" clId="{D1E11998-6821-424A-8278-D3D2AE970F8E}" dt="2023-09-26T20:19:21.207" v="699" actId="26606"/>
          <ac:spMkLst>
            <pc:docMk/>
            <pc:sldMk cId="1712573835" sldId="393"/>
            <ac:spMk id="47" creationId="{83C8019B-3985-409B-9B87-494B974EE9A2}"/>
          </ac:spMkLst>
        </pc:spChg>
        <pc:spChg chg="add del">
          <ac:chgData name="Dr. Elvis Epps" userId="93cc825bcfdbccd4" providerId="LiveId" clId="{D1E11998-6821-424A-8278-D3D2AE970F8E}" dt="2023-09-26T20:19:21.207" v="699" actId="26606"/>
          <ac:spMkLst>
            <pc:docMk/>
            <pc:sldMk cId="1712573835" sldId="393"/>
            <ac:spMk id="49" creationId="{9E5C5460-229E-46C8-A712-CC317985420F}"/>
          </ac:spMkLst>
        </pc:spChg>
        <pc:spChg chg="add del">
          <ac:chgData name="Dr. Elvis Epps" userId="93cc825bcfdbccd4" providerId="LiveId" clId="{D1E11998-6821-424A-8278-D3D2AE970F8E}" dt="2023-09-26T20:19:21.207" v="699" actId="26606"/>
          <ac:spMkLst>
            <pc:docMk/>
            <pc:sldMk cId="1712573835" sldId="393"/>
            <ac:spMk id="51" creationId="{B85A4DB3-61AA-49A1-85A9-B3397CD519AB}"/>
          </ac:spMkLst>
        </pc:spChg>
        <pc:spChg chg="add del">
          <ac:chgData name="Dr. Elvis Epps" userId="93cc825bcfdbccd4" providerId="LiveId" clId="{D1E11998-6821-424A-8278-D3D2AE970F8E}" dt="2023-09-26T20:20:22.557" v="701" actId="26606"/>
          <ac:spMkLst>
            <pc:docMk/>
            <pc:sldMk cId="1712573835" sldId="393"/>
            <ac:spMk id="60" creationId="{4F7EBAE4-9945-4473-9E34-B2C66EA0F03D}"/>
          </ac:spMkLst>
        </pc:spChg>
        <pc:spChg chg="add del">
          <ac:chgData name="Dr. Elvis Epps" userId="93cc825bcfdbccd4" providerId="LiveId" clId="{D1E11998-6821-424A-8278-D3D2AE970F8E}" dt="2023-09-26T20:20:22.557" v="701" actId="26606"/>
          <ac:spMkLst>
            <pc:docMk/>
            <pc:sldMk cId="1712573835" sldId="393"/>
            <ac:spMk id="61" creationId="{70BEB1E7-2F88-40BC-B73D-42E5B6F80BFC}"/>
          </ac:spMkLst>
        </pc:spChg>
        <pc:spChg chg="add del">
          <ac:chgData name="Dr. Elvis Epps" userId="93cc825bcfdbccd4" providerId="LiveId" clId="{D1E11998-6821-424A-8278-D3D2AE970F8E}" dt="2023-09-26T20:20:22.557" v="701" actId="26606"/>
          <ac:spMkLst>
            <pc:docMk/>
            <pc:sldMk cId="1712573835" sldId="393"/>
            <ac:spMk id="62" creationId="{A7B99495-F43F-4D80-A44F-2CB4764EB90B}"/>
          </ac:spMkLst>
        </pc:spChg>
        <pc:spChg chg="add del">
          <ac:chgData name="Dr. Elvis Epps" userId="93cc825bcfdbccd4" providerId="LiveId" clId="{D1E11998-6821-424A-8278-D3D2AE970F8E}" dt="2023-09-26T20:20:29.542" v="703" actId="26606"/>
          <ac:spMkLst>
            <pc:docMk/>
            <pc:sldMk cId="1712573835" sldId="393"/>
            <ac:spMk id="64" creationId="{327D73B4-9F5C-4A64-A179-51B9500CB8B5}"/>
          </ac:spMkLst>
        </pc:spChg>
        <pc:spChg chg="add del">
          <ac:chgData name="Dr. Elvis Epps" userId="93cc825bcfdbccd4" providerId="LiveId" clId="{D1E11998-6821-424A-8278-D3D2AE970F8E}" dt="2023-09-26T20:20:29.542" v="703" actId="26606"/>
          <ac:spMkLst>
            <pc:docMk/>
            <pc:sldMk cId="1712573835" sldId="393"/>
            <ac:spMk id="65" creationId="{C1F06963-6374-4B48-844F-071A9BAAAE02}"/>
          </ac:spMkLst>
        </pc:spChg>
        <pc:spChg chg="add del">
          <ac:chgData name="Dr. Elvis Epps" userId="93cc825bcfdbccd4" providerId="LiveId" clId="{D1E11998-6821-424A-8278-D3D2AE970F8E}" dt="2023-09-26T20:20:29.542" v="703" actId="26606"/>
          <ac:spMkLst>
            <pc:docMk/>
            <pc:sldMk cId="1712573835" sldId="393"/>
            <ac:spMk id="66" creationId="{6CB927A4-E432-4310-9CD5-E89FF5063179}"/>
          </ac:spMkLst>
        </pc:spChg>
        <pc:spChg chg="add del">
          <ac:chgData name="Dr. Elvis Epps" userId="93cc825bcfdbccd4" providerId="LiveId" clId="{D1E11998-6821-424A-8278-D3D2AE970F8E}" dt="2023-09-26T20:20:29.542" v="703" actId="26606"/>
          <ac:spMkLst>
            <pc:docMk/>
            <pc:sldMk cId="1712573835" sldId="393"/>
            <ac:spMk id="67" creationId="{1453BF6C-B012-48B7-B4E8-6D7AC7C27D02}"/>
          </ac:spMkLst>
        </pc:spChg>
        <pc:spChg chg="add del">
          <ac:chgData name="Dr. Elvis Epps" userId="93cc825bcfdbccd4" providerId="LiveId" clId="{D1E11998-6821-424A-8278-D3D2AE970F8E}" dt="2023-09-26T20:20:29.542" v="703" actId="26606"/>
          <ac:spMkLst>
            <pc:docMk/>
            <pc:sldMk cId="1712573835" sldId="393"/>
            <ac:spMk id="68" creationId="{E3020543-B24B-4EC4-8FFC-8DD88EEA91A8}"/>
          </ac:spMkLst>
        </pc:spChg>
        <pc:grpChg chg="add del">
          <ac:chgData name="Dr. Elvis Epps" userId="93cc825bcfdbccd4" providerId="LiveId" clId="{D1E11998-6821-424A-8278-D3D2AE970F8E}" dt="2023-09-26T20:19:21.207" v="699" actId="26606"/>
          <ac:grpSpMkLst>
            <pc:docMk/>
            <pc:sldMk cId="1712573835" sldId="393"/>
            <ac:grpSpMk id="53" creationId="{0C156BF8-7FF7-440F-BE2B-417DFFE8BFA5}"/>
          </ac:grpSpMkLst>
        </pc:grpChg>
        <pc:picChg chg="add mod ord">
          <ac:chgData name="Dr. Elvis Epps" userId="93cc825bcfdbccd4" providerId="LiveId" clId="{D1E11998-6821-424A-8278-D3D2AE970F8E}" dt="2023-09-26T20:20:31.442" v="705" actId="26606"/>
          <ac:picMkLst>
            <pc:docMk/>
            <pc:sldMk cId="1712573835" sldId="393"/>
            <ac:picMk id="3" creationId="{0F888D54-00E2-6E81-6A71-69789490F91B}"/>
          </ac:picMkLst>
        </pc:picChg>
        <pc:picChg chg="add del mod">
          <ac:chgData name="Dr. Elvis Epps" userId="93cc825bcfdbccd4" providerId="LiveId" clId="{D1E11998-6821-424A-8278-D3D2AE970F8E}" dt="2023-09-26T19:57:02.277" v="656" actId="478"/>
          <ac:picMkLst>
            <pc:docMk/>
            <pc:sldMk cId="1712573835" sldId="393"/>
            <ac:picMk id="4" creationId="{E2048ED2-ABCE-DF80-0E38-051094CD1013}"/>
          </ac:picMkLst>
        </pc:picChg>
        <pc:cxnChg chg="add del">
          <ac:chgData name="Dr. Elvis Epps" userId="93cc825bcfdbccd4" providerId="LiveId" clId="{D1E11998-6821-424A-8278-D3D2AE970F8E}" dt="2023-09-26T20:20:31.442" v="705" actId="26606"/>
          <ac:cxnSpMkLst>
            <pc:docMk/>
            <pc:sldMk cId="1712573835" sldId="393"/>
            <ac:cxnSpMk id="34" creationId="{C49DA8F6-BCC1-4447-B54C-57856834B94B}"/>
          </ac:cxnSpMkLst>
        </pc:cxnChg>
        <pc:cxnChg chg="add del">
          <ac:chgData name="Dr. Elvis Epps" userId="93cc825bcfdbccd4" providerId="LiveId" clId="{D1E11998-6821-424A-8278-D3D2AE970F8E}" dt="2023-09-26T20:20:29.542" v="703" actId="26606"/>
          <ac:cxnSpMkLst>
            <pc:docMk/>
            <pc:sldMk cId="1712573835" sldId="393"/>
            <ac:cxnSpMk id="69" creationId="{C49DA8F6-BCC1-4447-B54C-57856834B94B}"/>
          </ac:cxnSpMkLst>
        </pc:cxnChg>
      </pc:sldChg>
      <pc:sldChg chg="new del">
        <pc:chgData name="Dr. Elvis Epps" userId="93cc825bcfdbccd4" providerId="LiveId" clId="{D1E11998-6821-424A-8278-D3D2AE970F8E}" dt="2023-09-26T19:54:23.839" v="491" actId="47"/>
        <pc:sldMkLst>
          <pc:docMk/>
          <pc:sldMk cId="2739425189" sldId="393"/>
        </pc:sldMkLst>
      </pc:sldChg>
      <pc:sldChg chg="addSp delSp modSp new mod setBg">
        <pc:chgData name="Dr. Elvis Epps" userId="93cc825bcfdbccd4" providerId="LiveId" clId="{D1E11998-6821-424A-8278-D3D2AE970F8E}" dt="2023-09-26T22:52:58.829" v="713" actId="26606"/>
        <pc:sldMkLst>
          <pc:docMk/>
          <pc:sldMk cId="2803171315" sldId="394"/>
        </pc:sldMkLst>
        <pc:spChg chg="del">
          <ac:chgData name="Dr. Elvis Epps" userId="93cc825bcfdbccd4" providerId="LiveId" clId="{D1E11998-6821-424A-8278-D3D2AE970F8E}" dt="2023-09-26T22:52:58.829" v="713" actId="26606"/>
          <ac:spMkLst>
            <pc:docMk/>
            <pc:sldMk cId="2803171315" sldId="394"/>
            <ac:spMk id="2" creationId="{D33658D2-6D46-0C64-AED6-98B241E9A6BE}"/>
          </ac:spMkLst>
        </pc:spChg>
        <pc:spChg chg="del">
          <ac:chgData name="Dr. Elvis Epps" userId="93cc825bcfdbccd4" providerId="LiveId" clId="{D1E11998-6821-424A-8278-D3D2AE970F8E}" dt="2023-09-26T22:52:55.484" v="712"/>
          <ac:spMkLst>
            <pc:docMk/>
            <pc:sldMk cId="2803171315" sldId="394"/>
            <ac:spMk id="3" creationId="{6EA1B165-77B9-85E9-63B5-93E0E3097C82}"/>
          </ac:spMkLst>
        </pc:spChg>
        <pc:spChg chg="add">
          <ac:chgData name="Dr. Elvis Epps" userId="93cc825bcfdbccd4" providerId="LiveId" clId="{D1E11998-6821-424A-8278-D3D2AE970F8E}" dt="2023-09-26T22:52:58.829" v="713" actId="26606"/>
          <ac:spMkLst>
            <pc:docMk/>
            <pc:sldMk cId="2803171315" sldId="394"/>
            <ac:spMk id="9" creationId="{42A4FC2C-047E-45A5-965D-8E1E3BF09BC6}"/>
          </ac:spMkLst>
        </pc:spChg>
        <pc:picChg chg="add mod">
          <ac:chgData name="Dr. Elvis Epps" userId="93cc825bcfdbccd4" providerId="LiveId" clId="{D1E11998-6821-424A-8278-D3D2AE970F8E}" dt="2023-09-26T22:52:58.829" v="713" actId="26606"/>
          <ac:picMkLst>
            <pc:docMk/>
            <pc:sldMk cId="2803171315" sldId="394"/>
            <ac:picMk id="4" creationId="{07F0A46B-598D-4AD6-BE56-13571A7E77F9}"/>
          </ac:picMkLst>
        </pc:picChg>
      </pc:sldChg>
      <pc:sldChg chg="modSp new mod">
        <pc:chgData name="Dr. Elvis Epps" userId="93cc825bcfdbccd4" providerId="LiveId" clId="{D1E11998-6821-424A-8278-D3D2AE970F8E}" dt="2023-09-27T13:04:12.157" v="802" actId="207"/>
        <pc:sldMkLst>
          <pc:docMk/>
          <pc:sldMk cId="768364057" sldId="395"/>
        </pc:sldMkLst>
        <pc:spChg chg="mod">
          <ac:chgData name="Dr. Elvis Epps" userId="93cc825bcfdbccd4" providerId="LiveId" clId="{D1E11998-6821-424A-8278-D3D2AE970F8E}" dt="2023-09-27T12:53:54.855" v="768" actId="20577"/>
          <ac:spMkLst>
            <pc:docMk/>
            <pc:sldMk cId="768364057" sldId="395"/>
            <ac:spMk id="2" creationId="{E57FB97A-8AD0-D484-01C6-7BA44609C884}"/>
          </ac:spMkLst>
        </pc:spChg>
        <pc:spChg chg="mod">
          <ac:chgData name="Dr. Elvis Epps" userId="93cc825bcfdbccd4" providerId="LiveId" clId="{D1E11998-6821-424A-8278-D3D2AE970F8E}" dt="2023-09-27T13:04:12.157" v="802" actId="207"/>
          <ac:spMkLst>
            <pc:docMk/>
            <pc:sldMk cId="768364057" sldId="395"/>
            <ac:spMk id="3" creationId="{908EB571-0FB6-F6EA-316B-C8A3FEF0CCCF}"/>
          </ac:spMkLst>
        </pc:spChg>
      </pc:sldChg>
      <pc:sldChg chg="new del">
        <pc:chgData name="Dr. Elvis Epps" userId="93cc825bcfdbccd4" providerId="LiveId" clId="{D1E11998-6821-424A-8278-D3D2AE970F8E}" dt="2023-09-27T12:52:03.836" v="757" actId="680"/>
        <pc:sldMkLst>
          <pc:docMk/>
          <pc:sldMk cId="3496929142" sldId="39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8AC997-4A49-4EC5-88A9-1760156111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BD0624-52FF-4750-BEFC-524BBFD3DCB5}">
      <dgm:prSet/>
      <dgm:spPr/>
      <dgm:t>
        <a:bodyPr/>
        <a:lstStyle/>
        <a:p>
          <a:pPr>
            <a:lnSpc>
              <a:spcPct val="100000"/>
            </a:lnSpc>
          </a:pPr>
          <a:r>
            <a:rPr lang="en-US"/>
            <a:t>Participate in day-to-day activities and make yourself available for questions </a:t>
          </a:r>
        </a:p>
      </dgm:t>
    </dgm:pt>
    <dgm:pt modelId="{CE0D4E54-987E-4A7C-BB96-0CA42A7374FF}" type="parTrans" cxnId="{5E14268A-A1C5-46AD-BFDD-5269848D3666}">
      <dgm:prSet/>
      <dgm:spPr/>
      <dgm:t>
        <a:bodyPr/>
        <a:lstStyle/>
        <a:p>
          <a:endParaRPr lang="en-US"/>
        </a:p>
      </dgm:t>
    </dgm:pt>
    <dgm:pt modelId="{268BC36A-9E59-4EB6-B494-91BD09DDEF48}" type="sibTrans" cxnId="{5E14268A-A1C5-46AD-BFDD-5269848D3666}">
      <dgm:prSet/>
      <dgm:spPr/>
      <dgm:t>
        <a:bodyPr/>
        <a:lstStyle/>
        <a:p>
          <a:endParaRPr lang="en-US"/>
        </a:p>
      </dgm:t>
    </dgm:pt>
    <dgm:pt modelId="{95B79686-7BA6-4396-B814-F712BD6AD59E}">
      <dgm:prSet/>
      <dgm:spPr/>
      <dgm:t>
        <a:bodyPr/>
        <a:lstStyle/>
        <a:p>
          <a:pPr>
            <a:lnSpc>
              <a:spcPct val="100000"/>
            </a:lnSpc>
          </a:pPr>
          <a:r>
            <a:rPr lang="en-US"/>
            <a:t>Make an effort to learn something about each of your employees </a:t>
          </a:r>
        </a:p>
      </dgm:t>
    </dgm:pt>
    <dgm:pt modelId="{FD048D71-6C9E-4780-A940-838A8CC8BD88}" type="parTrans" cxnId="{9D2B4D78-D670-467D-B9CB-E54995681CDA}">
      <dgm:prSet/>
      <dgm:spPr/>
      <dgm:t>
        <a:bodyPr/>
        <a:lstStyle/>
        <a:p>
          <a:endParaRPr lang="en-US"/>
        </a:p>
      </dgm:t>
    </dgm:pt>
    <dgm:pt modelId="{1013A546-9516-4025-91DF-3EE1D4B69FE1}" type="sibTrans" cxnId="{9D2B4D78-D670-467D-B9CB-E54995681CDA}">
      <dgm:prSet/>
      <dgm:spPr/>
      <dgm:t>
        <a:bodyPr/>
        <a:lstStyle/>
        <a:p>
          <a:endParaRPr lang="en-US"/>
        </a:p>
      </dgm:t>
    </dgm:pt>
    <dgm:pt modelId="{6EB141CF-1D9C-4AA3-8283-7F19B0731AD2}">
      <dgm:prSet/>
      <dgm:spPr/>
      <dgm:t>
        <a:bodyPr/>
        <a:lstStyle/>
        <a:p>
          <a:pPr>
            <a:lnSpc>
              <a:spcPct val="100000"/>
            </a:lnSpc>
          </a:pPr>
          <a:r>
            <a:rPr lang="en-US"/>
            <a:t>Be fair and consistent with both rewards and reprimands</a:t>
          </a:r>
        </a:p>
      </dgm:t>
    </dgm:pt>
    <dgm:pt modelId="{3FFAB69B-75D6-4AAF-BCAA-35F3431BF1D2}" type="parTrans" cxnId="{DD5233FE-6B99-4473-857D-76016203335D}">
      <dgm:prSet/>
      <dgm:spPr/>
      <dgm:t>
        <a:bodyPr/>
        <a:lstStyle/>
        <a:p>
          <a:endParaRPr lang="en-US"/>
        </a:p>
      </dgm:t>
    </dgm:pt>
    <dgm:pt modelId="{30D92778-21AB-4994-9D5F-6C18FA83C1D0}" type="sibTrans" cxnId="{DD5233FE-6B99-4473-857D-76016203335D}">
      <dgm:prSet/>
      <dgm:spPr/>
      <dgm:t>
        <a:bodyPr/>
        <a:lstStyle/>
        <a:p>
          <a:endParaRPr lang="en-US"/>
        </a:p>
      </dgm:t>
    </dgm:pt>
    <dgm:pt modelId="{72AC4A1A-8E61-4147-98BF-B5D7B3FE6E86}">
      <dgm:prSet/>
      <dgm:spPr/>
      <dgm:t>
        <a:bodyPr/>
        <a:lstStyle/>
        <a:p>
          <a:pPr>
            <a:lnSpc>
              <a:spcPct val="100000"/>
            </a:lnSpc>
          </a:pPr>
          <a:r>
            <a:rPr lang="en-US"/>
            <a:t>Be true to your word</a:t>
          </a:r>
        </a:p>
      </dgm:t>
    </dgm:pt>
    <dgm:pt modelId="{2189104F-4DCD-43F0-9780-E6320F096075}" type="parTrans" cxnId="{E4C93789-D47C-4787-B9E1-54103912D8A5}">
      <dgm:prSet/>
      <dgm:spPr/>
      <dgm:t>
        <a:bodyPr/>
        <a:lstStyle/>
        <a:p>
          <a:endParaRPr lang="en-US"/>
        </a:p>
      </dgm:t>
    </dgm:pt>
    <dgm:pt modelId="{710A4F48-67B6-4420-982F-E7635F9C150C}" type="sibTrans" cxnId="{E4C93789-D47C-4787-B9E1-54103912D8A5}">
      <dgm:prSet/>
      <dgm:spPr/>
      <dgm:t>
        <a:bodyPr/>
        <a:lstStyle/>
        <a:p>
          <a:endParaRPr lang="en-US"/>
        </a:p>
      </dgm:t>
    </dgm:pt>
    <dgm:pt modelId="{74877DCE-7342-46F1-A146-EA836D183725}" type="pres">
      <dgm:prSet presAssocID="{FB8AC997-4A49-4EC5-88A9-176015611192}" presName="root" presStyleCnt="0">
        <dgm:presLayoutVars>
          <dgm:dir/>
          <dgm:resizeHandles val="exact"/>
        </dgm:presLayoutVars>
      </dgm:prSet>
      <dgm:spPr/>
    </dgm:pt>
    <dgm:pt modelId="{544A1405-FDAD-4A7E-A8CF-AFC1849FA2B2}" type="pres">
      <dgm:prSet presAssocID="{A8BD0624-52FF-4750-BEFC-524BBFD3DCB5}" presName="compNode" presStyleCnt="0"/>
      <dgm:spPr/>
    </dgm:pt>
    <dgm:pt modelId="{3096DA2B-A123-406A-A702-35E28494CFBA}" type="pres">
      <dgm:prSet presAssocID="{A8BD0624-52FF-4750-BEFC-524BBFD3DCB5}" presName="bgRect" presStyleLbl="bgShp" presStyleIdx="0" presStyleCnt="4"/>
      <dgm:spPr/>
    </dgm:pt>
    <dgm:pt modelId="{CD31D77F-58F8-4822-B8EA-D7F67C756C03}" type="pres">
      <dgm:prSet presAssocID="{A8BD0624-52FF-4750-BEFC-524BBFD3DCB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book"/>
        </a:ext>
      </dgm:extLst>
    </dgm:pt>
    <dgm:pt modelId="{56C27ADE-1BF7-4389-843D-12B0E42657E7}" type="pres">
      <dgm:prSet presAssocID="{A8BD0624-52FF-4750-BEFC-524BBFD3DCB5}" presName="spaceRect" presStyleCnt="0"/>
      <dgm:spPr/>
    </dgm:pt>
    <dgm:pt modelId="{3ECF3DAE-D820-423D-A764-A824538EBB9C}" type="pres">
      <dgm:prSet presAssocID="{A8BD0624-52FF-4750-BEFC-524BBFD3DCB5}" presName="parTx" presStyleLbl="revTx" presStyleIdx="0" presStyleCnt="4">
        <dgm:presLayoutVars>
          <dgm:chMax val="0"/>
          <dgm:chPref val="0"/>
        </dgm:presLayoutVars>
      </dgm:prSet>
      <dgm:spPr/>
    </dgm:pt>
    <dgm:pt modelId="{BC5C2B66-AEE8-4385-A367-D7B9099EC26D}" type="pres">
      <dgm:prSet presAssocID="{268BC36A-9E59-4EB6-B494-91BD09DDEF48}" presName="sibTrans" presStyleCnt="0"/>
      <dgm:spPr/>
    </dgm:pt>
    <dgm:pt modelId="{C5E3D014-D9E0-4CD9-8F9F-E3C16FF42E88}" type="pres">
      <dgm:prSet presAssocID="{95B79686-7BA6-4396-B814-F712BD6AD59E}" presName="compNode" presStyleCnt="0"/>
      <dgm:spPr/>
    </dgm:pt>
    <dgm:pt modelId="{D8B24D2C-F7D6-4779-80F2-FF339F24940A}" type="pres">
      <dgm:prSet presAssocID="{95B79686-7BA6-4396-B814-F712BD6AD59E}" presName="bgRect" presStyleLbl="bgShp" presStyleIdx="1" presStyleCnt="4"/>
      <dgm:spPr/>
    </dgm:pt>
    <dgm:pt modelId="{2BF140DD-5FAE-4BBA-A6EB-7E6056275EFE}" type="pres">
      <dgm:prSet presAssocID="{95B79686-7BA6-4396-B814-F712BD6AD59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D6A8771-B866-4AE4-9214-990E70B83BF1}" type="pres">
      <dgm:prSet presAssocID="{95B79686-7BA6-4396-B814-F712BD6AD59E}" presName="spaceRect" presStyleCnt="0"/>
      <dgm:spPr/>
    </dgm:pt>
    <dgm:pt modelId="{2C735131-8652-44D5-94E3-366FEC4F77AB}" type="pres">
      <dgm:prSet presAssocID="{95B79686-7BA6-4396-B814-F712BD6AD59E}" presName="parTx" presStyleLbl="revTx" presStyleIdx="1" presStyleCnt="4">
        <dgm:presLayoutVars>
          <dgm:chMax val="0"/>
          <dgm:chPref val="0"/>
        </dgm:presLayoutVars>
      </dgm:prSet>
      <dgm:spPr/>
    </dgm:pt>
    <dgm:pt modelId="{BB8DB794-452B-4902-8C9C-4310D66321D8}" type="pres">
      <dgm:prSet presAssocID="{1013A546-9516-4025-91DF-3EE1D4B69FE1}" presName="sibTrans" presStyleCnt="0"/>
      <dgm:spPr/>
    </dgm:pt>
    <dgm:pt modelId="{B5D5BD61-509C-4CEE-BF3F-6D66E4A4F61F}" type="pres">
      <dgm:prSet presAssocID="{6EB141CF-1D9C-4AA3-8283-7F19B0731AD2}" presName="compNode" presStyleCnt="0"/>
      <dgm:spPr/>
    </dgm:pt>
    <dgm:pt modelId="{4A067E7E-6301-4C7F-96EB-011F44FC1C82}" type="pres">
      <dgm:prSet presAssocID="{6EB141CF-1D9C-4AA3-8283-7F19B0731AD2}" presName="bgRect" presStyleLbl="bgShp" presStyleIdx="2" presStyleCnt="4"/>
      <dgm:spPr/>
    </dgm:pt>
    <dgm:pt modelId="{17B2ED8E-144C-4C1D-BA0A-6DC58859087D}" type="pres">
      <dgm:prSet presAssocID="{6EB141CF-1D9C-4AA3-8283-7F19B0731A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bbon"/>
        </a:ext>
      </dgm:extLst>
    </dgm:pt>
    <dgm:pt modelId="{E579CBFC-DCBE-4CEB-B498-B016C1ABAAEB}" type="pres">
      <dgm:prSet presAssocID="{6EB141CF-1D9C-4AA3-8283-7F19B0731AD2}" presName="spaceRect" presStyleCnt="0"/>
      <dgm:spPr/>
    </dgm:pt>
    <dgm:pt modelId="{4B0FC4E9-DDA3-4759-8D1B-48E64EC43CDE}" type="pres">
      <dgm:prSet presAssocID="{6EB141CF-1D9C-4AA3-8283-7F19B0731AD2}" presName="parTx" presStyleLbl="revTx" presStyleIdx="2" presStyleCnt="4">
        <dgm:presLayoutVars>
          <dgm:chMax val="0"/>
          <dgm:chPref val="0"/>
        </dgm:presLayoutVars>
      </dgm:prSet>
      <dgm:spPr/>
    </dgm:pt>
    <dgm:pt modelId="{C7243AAA-0BB4-485D-B748-097738194873}" type="pres">
      <dgm:prSet presAssocID="{30D92778-21AB-4994-9D5F-6C18FA83C1D0}" presName="sibTrans" presStyleCnt="0"/>
      <dgm:spPr/>
    </dgm:pt>
    <dgm:pt modelId="{26E4643D-439B-47FD-9045-BB7855703918}" type="pres">
      <dgm:prSet presAssocID="{72AC4A1A-8E61-4147-98BF-B5D7B3FE6E86}" presName="compNode" presStyleCnt="0"/>
      <dgm:spPr/>
    </dgm:pt>
    <dgm:pt modelId="{714738FB-B4CE-47C7-B341-D89D5F881DF7}" type="pres">
      <dgm:prSet presAssocID="{72AC4A1A-8E61-4147-98BF-B5D7B3FE6E86}" presName="bgRect" presStyleLbl="bgShp" presStyleIdx="3" presStyleCnt="4"/>
      <dgm:spPr/>
    </dgm:pt>
    <dgm:pt modelId="{9156270D-10A2-4E29-8AF3-F4893AE5C1FA}" type="pres">
      <dgm:prSet presAssocID="{72AC4A1A-8E61-4147-98BF-B5D7B3FE6E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rt"/>
        </a:ext>
      </dgm:extLst>
    </dgm:pt>
    <dgm:pt modelId="{81335360-0363-48EE-B2CD-22B4763B603F}" type="pres">
      <dgm:prSet presAssocID="{72AC4A1A-8E61-4147-98BF-B5D7B3FE6E86}" presName="spaceRect" presStyleCnt="0"/>
      <dgm:spPr/>
    </dgm:pt>
    <dgm:pt modelId="{F750AB2E-01C4-41C2-9B3A-25D9C75B6AFB}" type="pres">
      <dgm:prSet presAssocID="{72AC4A1A-8E61-4147-98BF-B5D7B3FE6E86}" presName="parTx" presStyleLbl="revTx" presStyleIdx="3" presStyleCnt="4">
        <dgm:presLayoutVars>
          <dgm:chMax val="0"/>
          <dgm:chPref val="0"/>
        </dgm:presLayoutVars>
      </dgm:prSet>
      <dgm:spPr/>
    </dgm:pt>
  </dgm:ptLst>
  <dgm:cxnLst>
    <dgm:cxn modelId="{9D2B4D78-D670-467D-B9CB-E54995681CDA}" srcId="{FB8AC997-4A49-4EC5-88A9-176015611192}" destId="{95B79686-7BA6-4396-B814-F712BD6AD59E}" srcOrd="1" destOrd="0" parTransId="{FD048D71-6C9E-4780-A940-838A8CC8BD88}" sibTransId="{1013A546-9516-4025-91DF-3EE1D4B69FE1}"/>
    <dgm:cxn modelId="{E4C93789-D47C-4787-B9E1-54103912D8A5}" srcId="{FB8AC997-4A49-4EC5-88A9-176015611192}" destId="{72AC4A1A-8E61-4147-98BF-B5D7B3FE6E86}" srcOrd="3" destOrd="0" parTransId="{2189104F-4DCD-43F0-9780-E6320F096075}" sibTransId="{710A4F48-67B6-4420-982F-E7635F9C150C}"/>
    <dgm:cxn modelId="{5E14268A-A1C5-46AD-BFDD-5269848D3666}" srcId="{FB8AC997-4A49-4EC5-88A9-176015611192}" destId="{A8BD0624-52FF-4750-BEFC-524BBFD3DCB5}" srcOrd="0" destOrd="0" parTransId="{CE0D4E54-987E-4A7C-BB96-0CA42A7374FF}" sibTransId="{268BC36A-9E59-4EB6-B494-91BD09DDEF48}"/>
    <dgm:cxn modelId="{981F4BAF-D87F-4081-90EE-1F8314F74CF8}" type="presOf" srcId="{95B79686-7BA6-4396-B814-F712BD6AD59E}" destId="{2C735131-8652-44D5-94E3-366FEC4F77AB}" srcOrd="0" destOrd="0" presId="urn:microsoft.com/office/officeart/2018/2/layout/IconVerticalSolidList"/>
    <dgm:cxn modelId="{81123BD6-52AF-40D7-B31D-729389605118}" type="presOf" srcId="{A8BD0624-52FF-4750-BEFC-524BBFD3DCB5}" destId="{3ECF3DAE-D820-423D-A764-A824538EBB9C}" srcOrd="0" destOrd="0" presId="urn:microsoft.com/office/officeart/2018/2/layout/IconVerticalSolidList"/>
    <dgm:cxn modelId="{AEBB4DD6-1136-46A1-A1CC-FD862FA704D5}" type="presOf" srcId="{72AC4A1A-8E61-4147-98BF-B5D7B3FE6E86}" destId="{F750AB2E-01C4-41C2-9B3A-25D9C75B6AFB}" srcOrd="0" destOrd="0" presId="urn:microsoft.com/office/officeart/2018/2/layout/IconVerticalSolidList"/>
    <dgm:cxn modelId="{2FCD2ADF-5EC1-499E-AFC7-7822D6A4D37F}" type="presOf" srcId="{6EB141CF-1D9C-4AA3-8283-7F19B0731AD2}" destId="{4B0FC4E9-DDA3-4759-8D1B-48E64EC43CDE}" srcOrd="0" destOrd="0" presId="urn:microsoft.com/office/officeart/2018/2/layout/IconVerticalSolidList"/>
    <dgm:cxn modelId="{189EC1F4-3246-4C76-BA70-E377B3AD874B}" type="presOf" srcId="{FB8AC997-4A49-4EC5-88A9-176015611192}" destId="{74877DCE-7342-46F1-A146-EA836D183725}" srcOrd="0" destOrd="0" presId="urn:microsoft.com/office/officeart/2018/2/layout/IconVerticalSolidList"/>
    <dgm:cxn modelId="{DD5233FE-6B99-4473-857D-76016203335D}" srcId="{FB8AC997-4A49-4EC5-88A9-176015611192}" destId="{6EB141CF-1D9C-4AA3-8283-7F19B0731AD2}" srcOrd="2" destOrd="0" parTransId="{3FFAB69B-75D6-4AAF-BCAA-35F3431BF1D2}" sibTransId="{30D92778-21AB-4994-9D5F-6C18FA83C1D0}"/>
    <dgm:cxn modelId="{EAEC2EC4-2FA9-4133-9A51-2B5DEA1980EE}" type="presParOf" srcId="{74877DCE-7342-46F1-A146-EA836D183725}" destId="{544A1405-FDAD-4A7E-A8CF-AFC1849FA2B2}" srcOrd="0" destOrd="0" presId="urn:microsoft.com/office/officeart/2018/2/layout/IconVerticalSolidList"/>
    <dgm:cxn modelId="{29B4BE8D-CDD8-4912-BFB9-3A55A5216011}" type="presParOf" srcId="{544A1405-FDAD-4A7E-A8CF-AFC1849FA2B2}" destId="{3096DA2B-A123-406A-A702-35E28494CFBA}" srcOrd="0" destOrd="0" presId="urn:microsoft.com/office/officeart/2018/2/layout/IconVerticalSolidList"/>
    <dgm:cxn modelId="{2200AB7D-5503-4F5C-9E0E-AFFCFB66096D}" type="presParOf" srcId="{544A1405-FDAD-4A7E-A8CF-AFC1849FA2B2}" destId="{CD31D77F-58F8-4822-B8EA-D7F67C756C03}" srcOrd="1" destOrd="0" presId="urn:microsoft.com/office/officeart/2018/2/layout/IconVerticalSolidList"/>
    <dgm:cxn modelId="{11BCBB5B-B4C5-409C-A2AC-EBFA1D01B5B2}" type="presParOf" srcId="{544A1405-FDAD-4A7E-A8CF-AFC1849FA2B2}" destId="{56C27ADE-1BF7-4389-843D-12B0E42657E7}" srcOrd="2" destOrd="0" presId="urn:microsoft.com/office/officeart/2018/2/layout/IconVerticalSolidList"/>
    <dgm:cxn modelId="{DFE25997-0803-4214-B4B7-55128BBCEECD}" type="presParOf" srcId="{544A1405-FDAD-4A7E-A8CF-AFC1849FA2B2}" destId="{3ECF3DAE-D820-423D-A764-A824538EBB9C}" srcOrd="3" destOrd="0" presId="urn:microsoft.com/office/officeart/2018/2/layout/IconVerticalSolidList"/>
    <dgm:cxn modelId="{83D7DFF7-027D-4FE3-8326-A698F7F7740C}" type="presParOf" srcId="{74877DCE-7342-46F1-A146-EA836D183725}" destId="{BC5C2B66-AEE8-4385-A367-D7B9099EC26D}" srcOrd="1" destOrd="0" presId="urn:microsoft.com/office/officeart/2018/2/layout/IconVerticalSolidList"/>
    <dgm:cxn modelId="{40CC4AAB-453F-4E0F-B426-666DC96B13F9}" type="presParOf" srcId="{74877DCE-7342-46F1-A146-EA836D183725}" destId="{C5E3D014-D9E0-4CD9-8F9F-E3C16FF42E88}" srcOrd="2" destOrd="0" presId="urn:microsoft.com/office/officeart/2018/2/layout/IconVerticalSolidList"/>
    <dgm:cxn modelId="{819CCE67-2E0F-45E1-AADE-9BA0D567D0BB}" type="presParOf" srcId="{C5E3D014-D9E0-4CD9-8F9F-E3C16FF42E88}" destId="{D8B24D2C-F7D6-4779-80F2-FF339F24940A}" srcOrd="0" destOrd="0" presId="urn:microsoft.com/office/officeart/2018/2/layout/IconVerticalSolidList"/>
    <dgm:cxn modelId="{F74E9D58-7F8D-47D6-9113-E60E46567B90}" type="presParOf" srcId="{C5E3D014-D9E0-4CD9-8F9F-E3C16FF42E88}" destId="{2BF140DD-5FAE-4BBA-A6EB-7E6056275EFE}" srcOrd="1" destOrd="0" presId="urn:microsoft.com/office/officeart/2018/2/layout/IconVerticalSolidList"/>
    <dgm:cxn modelId="{B2B63349-80B4-4C67-A895-C1EB00BF7B01}" type="presParOf" srcId="{C5E3D014-D9E0-4CD9-8F9F-E3C16FF42E88}" destId="{9D6A8771-B866-4AE4-9214-990E70B83BF1}" srcOrd="2" destOrd="0" presId="urn:microsoft.com/office/officeart/2018/2/layout/IconVerticalSolidList"/>
    <dgm:cxn modelId="{15CB551C-BE82-4CEA-9640-A9FB16ADA5D1}" type="presParOf" srcId="{C5E3D014-D9E0-4CD9-8F9F-E3C16FF42E88}" destId="{2C735131-8652-44D5-94E3-366FEC4F77AB}" srcOrd="3" destOrd="0" presId="urn:microsoft.com/office/officeart/2018/2/layout/IconVerticalSolidList"/>
    <dgm:cxn modelId="{56201DF0-C351-42CC-BC38-8696C5BF5965}" type="presParOf" srcId="{74877DCE-7342-46F1-A146-EA836D183725}" destId="{BB8DB794-452B-4902-8C9C-4310D66321D8}" srcOrd="3" destOrd="0" presId="urn:microsoft.com/office/officeart/2018/2/layout/IconVerticalSolidList"/>
    <dgm:cxn modelId="{F77C6740-26D7-461F-8413-2C03626C1791}" type="presParOf" srcId="{74877DCE-7342-46F1-A146-EA836D183725}" destId="{B5D5BD61-509C-4CEE-BF3F-6D66E4A4F61F}" srcOrd="4" destOrd="0" presId="urn:microsoft.com/office/officeart/2018/2/layout/IconVerticalSolidList"/>
    <dgm:cxn modelId="{05D7FC60-929C-4A33-8D04-0B1CEF22C429}" type="presParOf" srcId="{B5D5BD61-509C-4CEE-BF3F-6D66E4A4F61F}" destId="{4A067E7E-6301-4C7F-96EB-011F44FC1C82}" srcOrd="0" destOrd="0" presId="urn:microsoft.com/office/officeart/2018/2/layout/IconVerticalSolidList"/>
    <dgm:cxn modelId="{0858DB47-9005-47A1-9056-E41238AB855E}" type="presParOf" srcId="{B5D5BD61-509C-4CEE-BF3F-6D66E4A4F61F}" destId="{17B2ED8E-144C-4C1D-BA0A-6DC58859087D}" srcOrd="1" destOrd="0" presId="urn:microsoft.com/office/officeart/2018/2/layout/IconVerticalSolidList"/>
    <dgm:cxn modelId="{B89CB3E6-EE90-4031-8546-5FA12C29A3BC}" type="presParOf" srcId="{B5D5BD61-509C-4CEE-BF3F-6D66E4A4F61F}" destId="{E579CBFC-DCBE-4CEB-B498-B016C1ABAAEB}" srcOrd="2" destOrd="0" presId="urn:microsoft.com/office/officeart/2018/2/layout/IconVerticalSolidList"/>
    <dgm:cxn modelId="{4B8D536E-F199-4918-94AA-8EAB34D9A4DF}" type="presParOf" srcId="{B5D5BD61-509C-4CEE-BF3F-6D66E4A4F61F}" destId="{4B0FC4E9-DDA3-4759-8D1B-48E64EC43CDE}" srcOrd="3" destOrd="0" presId="urn:microsoft.com/office/officeart/2018/2/layout/IconVerticalSolidList"/>
    <dgm:cxn modelId="{B81A3BAE-2A79-418C-830A-C8C3C214319D}" type="presParOf" srcId="{74877DCE-7342-46F1-A146-EA836D183725}" destId="{C7243AAA-0BB4-485D-B748-097738194873}" srcOrd="5" destOrd="0" presId="urn:microsoft.com/office/officeart/2018/2/layout/IconVerticalSolidList"/>
    <dgm:cxn modelId="{960AF646-FCFF-4684-883F-59C9B015738C}" type="presParOf" srcId="{74877DCE-7342-46F1-A146-EA836D183725}" destId="{26E4643D-439B-47FD-9045-BB7855703918}" srcOrd="6" destOrd="0" presId="urn:microsoft.com/office/officeart/2018/2/layout/IconVerticalSolidList"/>
    <dgm:cxn modelId="{1D6E73D5-D2AF-43E4-B1AC-ECC49438DBB8}" type="presParOf" srcId="{26E4643D-439B-47FD-9045-BB7855703918}" destId="{714738FB-B4CE-47C7-B341-D89D5F881DF7}" srcOrd="0" destOrd="0" presId="urn:microsoft.com/office/officeart/2018/2/layout/IconVerticalSolidList"/>
    <dgm:cxn modelId="{C2C26292-9A0C-4315-8349-23B40724245A}" type="presParOf" srcId="{26E4643D-439B-47FD-9045-BB7855703918}" destId="{9156270D-10A2-4E29-8AF3-F4893AE5C1FA}" srcOrd="1" destOrd="0" presId="urn:microsoft.com/office/officeart/2018/2/layout/IconVerticalSolidList"/>
    <dgm:cxn modelId="{6E3AAB6C-BB9E-43D7-9D1A-29958668B56B}" type="presParOf" srcId="{26E4643D-439B-47FD-9045-BB7855703918}" destId="{81335360-0363-48EE-B2CD-22B4763B603F}" srcOrd="2" destOrd="0" presId="urn:microsoft.com/office/officeart/2018/2/layout/IconVerticalSolidList"/>
    <dgm:cxn modelId="{697558FE-3B3F-4D3B-823B-2A63854A5510}" type="presParOf" srcId="{26E4643D-439B-47FD-9045-BB7855703918}" destId="{F750AB2E-01C4-41C2-9B3A-25D9C75B6A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6914E-3F6E-4E48-8484-1B303700D7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CA0291-C5E6-470F-A947-9AABFBA6C2F1}">
      <dgm:prSet custT="1"/>
      <dgm:spPr/>
      <dgm:t>
        <a:bodyPr/>
        <a:lstStyle/>
        <a:p>
          <a:r>
            <a:rPr lang="en-US" sz="2800" b="1" dirty="0"/>
            <a:t>Vulnerability and Accountability</a:t>
          </a:r>
          <a:endParaRPr lang="en-US" sz="2800" dirty="0"/>
        </a:p>
      </dgm:t>
    </dgm:pt>
    <dgm:pt modelId="{C3877252-18C4-4EEA-970E-A77E16ECF2BF}" type="parTrans" cxnId="{458B7F9B-A72E-47CE-AFCC-68C3B13FB121}">
      <dgm:prSet/>
      <dgm:spPr/>
      <dgm:t>
        <a:bodyPr/>
        <a:lstStyle/>
        <a:p>
          <a:endParaRPr lang="en-US"/>
        </a:p>
      </dgm:t>
    </dgm:pt>
    <dgm:pt modelId="{AA9C3BA9-2ACE-4F80-9E5A-5B945199D303}" type="sibTrans" cxnId="{458B7F9B-A72E-47CE-AFCC-68C3B13FB121}">
      <dgm:prSet/>
      <dgm:spPr/>
      <dgm:t>
        <a:bodyPr/>
        <a:lstStyle/>
        <a:p>
          <a:endParaRPr lang="en-US"/>
        </a:p>
      </dgm:t>
    </dgm:pt>
    <dgm:pt modelId="{535456D1-3643-4CD8-B2FD-7927175E978C}">
      <dgm:prSet custT="1"/>
      <dgm:spPr/>
      <dgm:t>
        <a:bodyPr/>
        <a:lstStyle/>
        <a:p>
          <a:r>
            <a:rPr lang="en-US" sz="2400" dirty="0"/>
            <a:t>Share personal experiences and feelings</a:t>
          </a:r>
        </a:p>
      </dgm:t>
    </dgm:pt>
    <dgm:pt modelId="{325F0FAB-6C1B-4F6D-8DEC-79D7837E50E4}" type="parTrans" cxnId="{BE893BF8-2725-4EA5-B9B8-21C42A854E50}">
      <dgm:prSet/>
      <dgm:spPr/>
      <dgm:t>
        <a:bodyPr/>
        <a:lstStyle/>
        <a:p>
          <a:endParaRPr lang="en-US"/>
        </a:p>
      </dgm:t>
    </dgm:pt>
    <dgm:pt modelId="{AC216B25-CFE7-4A0F-92EC-031AACEB14B9}" type="sibTrans" cxnId="{BE893BF8-2725-4EA5-B9B8-21C42A854E50}">
      <dgm:prSet/>
      <dgm:spPr/>
      <dgm:t>
        <a:bodyPr/>
        <a:lstStyle/>
        <a:p>
          <a:endParaRPr lang="en-US"/>
        </a:p>
      </dgm:t>
    </dgm:pt>
    <dgm:pt modelId="{C3F89BC6-0C44-4F13-A2B6-D3844432CA1C}">
      <dgm:prSet custT="1"/>
      <dgm:spPr/>
      <dgm:t>
        <a:bodyPr/>
        <a:lstStyle/>
        <a:p>
          <a:r>
            <a:rPr lang="en-US" sz="2400" dirty="0"/>
            <a:t>Build empathy and understanding</a:t>
          </a:r>
        </a:p>
      </dgm:t>
    </dgm:pt>
    <dgm:pt modelId="{B5976988-4A1B-45B9-B7C8-A849D228ABC0}" type="parTrans" cxnId="{7294FD98-CBAB-4360-901F-3B0C6474B027}">
      <dgm:prSet/>
      <dgm:spPr/>
      <dgm:t>
        <a:bodyPr/>
        <a:lstStyle/>
        <a:p>
          <a:endParaRPr lang="en-US"/>
        </a:p>
      </dgm:t>
    </dgm:pt>
    <dgm:pt modelId="{D4B4D985-7DF1-49F1-A239-266AFEF61211}" type="sibTrans" cxnId="{7294FD98-CBAB-4360-901F-3B0C6474B027}">
      <dgm:prSet/>
      <dgm:spPr/>
      <dgm:t>
        <a:bodyPr/>
        <a:lstStyle/>
        <a:p>
          <a:endParaRPr lang="en-US"/>
        </a:p>
      </dgm:t>
    </dgm:pt>
    <dgm:pt modelId="{B62229D0-4D5E-420F-B803-0E31A06FE124}">
      <dgm:prSet custT="1"/>
      <dgm:spPr/>
      <dgm:t>
        <a:bodyPr/>
        <a:lstStyle/>
        <a:p>
          <a:r>
            <a:rPr lang="en-US" sz="2400" b="1" dirty="0"/>
            <a:t>Vulnerability: </a:t>
          </a:r>
          <a:r>
            <a:rPr lang="en-US" sz="2400" dirty="0"/>
            <a:t>Encourage team members to be vulnerable and open with each other.</a:t>
          </a:r>
          <a:endParaRPr lang="en-US" sz="2000" dirty="0"/>
        </a:p>
      </dgm:t>
    </dgm:pt>
    <dgm:pt modelId="{5BF0AD34-BAFF-4F28-934F-625906F68E0B}" type="parTrans" cxnId="{33654E2A-74CB-4D4E-B46B-E92A4112FA07}">
      <dgm:prSet/>
      <dgm:spPr/>
      <dgm:t>
        <a:bodyPr/>
        <a:lstStyle/>
        <a:p>
          <a:endParaRPr lang="en-US"/>
        </a:p>
      </dgm:t>
    </dgm:pt>
    <dgm:pt modelId="{A5F9349D-CFD9-4D6E-B4FB-F3556AC4F152}" type="sibTrans" cxnId="{33654E2A-74CB-4D4E-B46B-E92A4112FA07}">
      <dgm:prSet/>
      <dgm:spPr/>
      <dgm:t>
        <a:bodyPr/>
        <a:lstStyle/>
        <a:p>
          <a:endParaRPr lang="en-US"/>
        </a:p>
      </dgm:t>
    </dgm:pt>
    <dgm:pt modelId="{9A2D532E-0D80-4242-8C17-F98DF7D568CD}">
      <dgm:prSet custT="1"/>
      <dgm:spPr/>
      <dgm:t>
        <a:bodyPr/>
        <a:lstStyle/>
        <a:p>
          <a:endParaRPr lang="en-US" sz="2000"/>
        </a:p>
      </dgm:t>
    </dgm:pt>
    <dgm:pt modelId="{1A7B4A73-7748-4324-BE8A-47F8518C3A74}" type="parTrans" cxnId="{FFC4AB48-CBA1-4F90-8E54-FF49EC32385F}">
      <dgm:prSet/>
      <dgm:spPr/>
      <dgm:t>
        <a:bodyPr/>
        <a:lstStyle/>
        <a:p>
          <a:endParaRPr lang="en-US"/>
        </a:p>
      </dgm:t>
    </dgm:pt>
    <dgm:pt modelId="{27989713-375F-4A21-A745-09B311C6E186}" type="sibTrans" cxnId="{FFC4AB48-CBA1-4F90-8E54-FF49EC32385F}">
      <dgm:prSet/>
      <dgm:spPr/>
      <dgm:t>
        <a:bodyPr/>
        <a:lstStyle/>
        <a:p>
          <a:endParaRPr lang="en-US"/>
        </a:p>
      </dgm:t>
    </dgm:pt>
    <dgm:pt modelId="{A4E3106A-C0B3-49BE-BD4A-0E330E5ABD24}" type="pres">
      <dgm:prSet presAssocID="{AD36914E-3F6E-4E48-8484-1B303700D717}" presName="linear" presStyleCnt="0">
        <dgm:presLayoutVars>
          <dgm:animLvl val="lvl"/>
          <dgm:resizeHandles val="exact"/>
        </dgm:presLayoutVars>
      </dgm:prSet>
      <dgm:spPr/>
    </dgm:pt>
    <dgm:pt modelId="{AEEC5594-D278-4BC3-8396-6A0CA9005EC4}" type="pres">
      <dgm:prSet presAssocID="{D1CA0291-C5E6-470F-A947-9AABFBA6C2F1}" presName="parentText" presStyleLbl="node1" presStyleIdx="0" presStyleCnt="1">
        <dgm:presLayoutVars>
          <dgm:chMax val="0"/>
          <dgm:bulletEnabled val="1"/>
        </dgm:presLayoutVars>
      </dgm:prSet>
      <dgm:spPr/>
    </dgm:pt>
    <dgm:pt modelId="{0E6F286A-B7A6-407F-93D6-64320F331C79}" type="pres">
      <dgm:prSet presAssocID="{D1CA0291-C5E6-470F-A947-9AABFBA6C2F1}" presName="childText" presStyleLbl="revTx" presStyleIdx="0" presStyleCnt="1">
        <dgm:presLayoutVars>
          <dgm:bulletEnabled val="1"/>
        </dgm:presLayoutVars>
      </dgm:prSet>
      <dgm:spPr/>
    </dgm:pt>
  </dgm:ptLst>
  <dgm:cxnLst>
    <dgm:cxn modelId="{CF4EAF03-9D05-4693-B2E9-4AFD8CA8959B}" type="presOf" srcId="{AD36914E-3F6E-4E48-8484-1B303700D717}" destId="{A4E3106A-C0B3-49BE-BD4A-0E330E5ABD24}" srcOrd="0" destOrd="0" presId="urn:microsoft.com/office/officeart/2005/8/layout/vList2"/>
    <dgm:cxn modelId="{33654E2A-74CB-4D4E-B46B-E92A4112FA07}" srcId="{D1CA0291-C5E6-470F-A947-9AABFBA6C2F1}" destId="{B62229D0-4D5E-420F-B803-0E31A06FE124}" srcOrd="1" destOrd="0" parTransId="{5BF0AD34-BAFF-4F28-934F-625906F68E0B}" sibTransId="{A5F9349D-CFD9-4D6E-B4FB-F3556AC4F152}"/>
    <dgm:cxn modelId="{FFC4AB48-CBA1-4F90-8E54-FF49EC32385F}" srcId="{D1CA0291-C5E6-470F-A947-9AABFBA6C2F1}" destId="{9A2D532E-0D80-4242-8C17-F98DF7D568CD}" srcOrd="0" destOrd="0" parTransId="{1A7B4A73-7748-4324-BE8A-47F8518C3A74}" sibTransId="{27989713-375F-4A21-A745-09B311C6E186}"/>
    <dgm:cxn modelId="{C7A17F77-873F-411F-8FD0-2321869E108C}" type="presOf" srcId="{9A2D532E-0D80-4242-8C17-F98DF7D568CD}" destId="{0E6F286A-B7A6-407F-93D6-64320F331C79}" srcOrd="0" destOrd="0" presId="urn:microsoft.com/office/officeart/2005/8/layout/vList2"/>
    <dgm:cxn modelId="{7294FD98-CBAB-4360-901F-3B0C6474B027}" srcId="{B62229D0-4D5E-420F-B803-0E31A06FE124}" destId="{C3F89BC6-0C44-4F13-A2B6-D3844432CA1C}" srcOrd="1" destOrd="0" parTransId="{B5976988-4A1B-45B9-B7C8-A849D228ABC0}" sibTransId="{D4B4D985-7DF1-49F1-A239-266AFEF61211}"/>
    <dgm:cxn modelId="{458B7F9B-A72E-47CE-AFCC-68C3B13FB121}" srcId="{AD36914E-3F6E-4E48-8484-1B303700D717}" destId="{D1CA0291-C5E6-470F-A947-9AABFBA6C2F1}" srcOrd="0" destOrd="0" parTransId="{C3877252-18C4-4EEA-970E-A77E16ECF2BF}" sibTransId="{AA9C3BA9-2ACE-4F80-9E5A-5B945199D303}"/>
    <dgm:cxn modelId="{D29B94A7-D753-4FE8-A47F-53B9E4806FB5}" type="presOf" srcId="{C3F89BC6-0C44-4F13-A2B6-D3844432CA1C}" destId="{0E6F286A-B7A6-407F-93D6-64320F331C79}" srcOrd="0" destOrd="3" presId="urn:microsoft.com/office/officeart/2005/8/layout/vList2"/>
    <dgm:cxn modelId="{057722B3-A57B-4E5F-A536-E072614FEA0A}" type="presOf" srcId="{535456D1-3643-4CD8-B2FD-7927175E978C}" destId="{0E6F286A-B7A6-407F-93D6-64320F331C79}" srcOrd="0" destOrd="2" presId="urn:microsoft.com/office/officeart/2005/8/layout/vList2"/>
    <dgm:cxn modelId="{E7C731B9-ED85-4373-870D-565999322395}" type="presOf" srcId="{D1CA0291-C5E6-470F-A947-9AABFBA6C2F1}" destId="{AEEC5594-D278-4BC3-8396-6A0CA9005EC4}" srcOrd="0" destOrd="0" presId="urn:microsoft.com/office/officeart/2005/8/layout/vList2"/>
    <dgm:cxn modelId="{B1E418DE-88AD-4C1B-B5A5-FA66D9BB0BF8}" type="presOf" srcId="{B62229D0-4D5E-420F-B803-0E31A06FE124}" destId="{0E6F286A-B7A6-407F-93D6-64320F331C79}" srcOrd="0" destOrd="1" presId="urn:microsoft.com/office/officeart/2005/8/layout/vList2"/>
    <dgm:cxn modelId="{BE893BF8-2725-4EA5-B9B8-21C42A854E50}" srcId="{B62229D0-4D5E-420F-B803-0E31A06FE124}" destId="{535456D1-3643-4CD8-B2FD-7927175E978C}" srcOrd="0" destOrd="0" parTransId="{325F0FAB-6C1B-4F6D-8DEC-79D7837E50E4}" sibTransId="{AC216B25-CFE7-4A0F-92EC-031AACEB14B9}"/>
    <dgm:cxn modelId="{C10C60F8-6E3B-49D3-B307-9BE657F22CFA}" type="presParOf" srcId="{A4E3106A-C0B3-49BE-BD4A-0E330E5ABD24}" destId="{AEEC5594-D278-4BC3-8396-6A0CA9005EC4}" srcOrd="0" destOrd="0" presId="urn:microsoft.com/office/officeart/2005/8/layout/vList2"/>
    <dgm:cxn modelId="{2BF35987-FB87-4B88-993B-6E048E4C3CA1}" type="presParOf" srcId="{A4E3106A-C0B3-49BE-BD4A-0E330E5ABD24}" destId="{0E6F286A-B7A6-407F-93D6-64320F331C7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ADFBA1-C39A-4FBF-ADC1-4B5468AC93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69D69E5-34F1-4E7C-AF1C-061C7E5861CD}">
      <dgm:prSet/>
      <dgm:spPr/>
      <dgm:t>
        <a:bodyPr/>
        <a:lstStyle/>
        <a:p>
          <a:r>
            <a:rPr lang="en-US"/>
            <a:t>Successful leaders know their team members and tailor their approach to everyone's needs.</a:t>
          </a:r>
        </a:p>
      </dgm:t>
    </dgm:pt>
    <dgm:pt modelId="{86375652-0EBF-47FE-A351-9877B1AF85FB}" type="parTrans" cxnId="{1C50E2CC-8BC4-4B39-B22D-B25B4927126F}">
      <dgm:prSet/>
      <dgm:spPr/>
      <dgm:t>
        <a:bodyPr/>
        <a:lstStyle/>
        <a:p>
          <a:endParaRPr lang="en-US"/>
        </a:p>
      </dgm:t>
    </dgm:pt>
    <dgm:pt modelId="{918D46BA-3776-411B-A62A-0A4D1ADBB1A2}" type="sibTrans" cxnId="{1C50E2CC-8BC4-4B39-B22D-B25B4927126F}">
      <dgm:prSet/>
      <dgm:spPr/>
      <dgm:t>
        <a:bodyPr/>
        <a:lstStyle/>
        <a:p>
          <a:endParaRPr lang="en-US"/>
        </a:p>
      </dgm:t>
    </dgm:pt>
    <dgm:pt modelId="{A3F55E32-3E46-441A-B8C6-9A10116723AE}">
      <dgm:prSet/>
      <dgm:spPr/>
      <dgm:t>
        <a:bodyPr/>
        <a:lstStyle/>
        <a:p>
          <a:r>
            <a:rPr lang="en-US"/>
            <a:t>Experienced 		Fast-paced 		Low emotional intelligence	</a:t>
          </a:r>
        </a:p>
      </dgm:t>
    </dgm:pt>
    <dgm:pt modelId="{4A460FA8-50FC-4933-8023-241532913EFC}" type="parTrans" cxnId="{49423A28-FE72-412C-A8E1-B7166794A25F}">
      <dgm:prSet/>
      <dgm:spPr/>
      <dgm:t>
        <a:bodyPr/>
        <a:lstStyle/>
        <a:p>
          <a:endParaRPr lang="en-US"/>
        </a:p>
      </dgm:t>
    </dgm:pt>
    <dgm:pt modelId="{DD8D21B7-8745-4FC6-B63D-0FF3DBF91090}" type="sibTrans" cxnId="{49423A28-FE72-412C-A8E1-B7166794A25F}">
      <dgm:prSet/>
      <dgm:spPr/>
      <dgm:t>
        <a:bodyPr/>
        <a:lstStyle/>
        <a:p>
          <a:endParaRPr lang="en-US"/>
        </a:p>
      </dgm:t>
    </dgm:pt>
    <dgm:pt modelId="{801E4568-A03B-4B5D-BDFF-6C9E9E212750}">
      <dgm:prSet/>
      <dgm:spPr/>
      <dgm:t>
        <a:bodyPr/>
        <a:lstStyle/>
        <a:p>
          <a:r>
            <a:rPr lang="en-US"/>
            <a:t>Newbie 		Low-key 		Extrovert 		In–office</a:t>
          </a:r>
        </a:p>
      </dgm:t>
    </dgm:pt>
    <dgm:pt modelId="{243E310E-D008-4E79-B4B0-AF0C16054CEB}" type="parTrans" cxnId="{0F52AE32-634F-4858-905F-2AB5B3E5D358}">
      <dgm:prSet/>
      <dgm:spPr/>
      <dgm:t>
        <a:bodyPr/>
        <a:lstStyle/>
        <a:p>
          <a:endParaRPr lang="en-US"/>
        </a:p>
      </dgm:t>
    </dgm:pt>
    <dgm:pt modelId="{B699AD03-1779-449C-8B33-E091D8DC79BC}" type="sibTrans" cxnId="{0F52AE32-634F-4858-905F-2AB5B3E5D358}">
      <dgm:prSet/>
      <dgm:spPr/>
      <dgm:t>
        <a:bodyPr/>
        <a:lstStyle/>
        <a:p>
          <a:endParaRPr lang="en-US"/>
        </a:p>
      </dgm:t>
    </dgm:pt>
    <dgm:pt modelId="{79794DC4-4EB5-49B0-9C7F-01A352C02AF2}">
      <dgm:prSet/>
      <dgm:spPr/>
      <dgm:t>
        <a:bodyPr/>
        <a:lstStyle/>
        <a:p>
          <a:r>
            <a:rPr lang="en-US"/>
            <a:t>Energetic 		High emotional intelligence 	Slow and steady</a:t>
          </a:r>
        </a:p>
      </dgm:t>
    </dgm:pt>
    <dgm:pt modelId="{A6AF338C-7BB6-459B-BEF7-BF2C33753C69}" type="parTrans" cxnId="{D7225560-AC9B-49C4-BB79-06362B2ACB23}">
      <dgm:prSet/>
      <dgm:spPr/>
      <dgm:t>
        <a:bodyPr/>
        <a:lstStyle/>
        <a:p>
          <a:endParaRPr lang="en-US"/>
        </a:p>
      </dgm:t>
    </dgm:pt>
    <dgm:pt modelId="{089C38D7-8388-440A-B05D-657F50FC3E42}" type="sibTrans" cxnId="{D7225560-AC9B-49C4-BB79-06362B2ACB23}">
      <dgm:prSet/>
      <dgm:spPr/>
      <dgm:t>
        <a:bodyPr/>
        <a:lstStyle/>
        <a:p>
          <a:endParaRPr lang="en-US"/>
        </a:p>
      </dgm:t>
    </dgm:pt>
    <dgm:pt modelId="{222E2374-5771-413E-9583-38489522040A}">
      <dgm:prSet/>
      <dgm:spPr/>
      <dgm:t>
        <a:bodyPr/>
        <a:lstStyle/>
        <a:p>
          <a:r>
            <a:rPr lang="en-US"/>
            <a:t>Team player 		Introvert 		Remote 	Soloist</a:t>
          </a:r>
        </a:p>
      </dgm:t>
    </dgm:pt>
    <dgm:pt modelId="{5363FA33-84C5-46F5-BC7A-996D8353A3CE}" type="parTrans" cxnId="{FF42551A-AF59-48F0-B222-3D96326DAB73}">
      <dgm:prSet/>
      <dgm:spPr/>
      <dgm:t>
        <a:bodyPr/>
        <a:lstStyle/>
        <a:p>
          <a:endParaRPr lang="en-US"/>
        </a:p>
      </dgm:t>
    </dgm:pt>
    <dgm:pt modelId="{44D5CC35-9A0D-45EC-BB27-5086D01AE8D9}" type="sibTrans" cxnId="{FF42551A-AF59-48F0-B222-3D96326DAB73}">
      <dgm:prSet/>
      <dgm:spPr/>
      <dgm:t>
        <a:bodyPr/>
        <a:lstStyle/>
        <a:p>
          <a:endParaRPr lang="en-US"/>
        </a:p>
      </dgm:t>
    </dgm:pt>
    <dgm:pt modelId="{9AB4B63D-3156-41AB-BA73-C3DD2A4A359E}" type="pres">
      <dgm:prSet presAssocID="{D3ADFBA1-C39A-4FBF-ADC1-4B5468AC9346}" presName="root" presStyleCnt="0">
        <dgm:presLayoutVars>
          <dgm:dir/>
          <dgm:resizeHandles val="exact"/>
        </dgm:presLayoutVars>
      </dgm:prSet>
      <dgm:spPr/>
    </dgm:pt>
    <dgm:pt modelId="{ABD0ABE0-792A-4D64-820B-D782E2D9E31C}" type="pres">
      <dgm:prSet presAssocID="{369D69E5-34F1-4E7C-AF1C-061C7E5861CD}" presName="compNode" presStyleCnt="0"/>
      <dgm:spPr/>
    </dgm:pt>
    <dgm:pt modelId="{0DD837B6-3FF2-42BD-AAA7-B9DA708F533C}" type="pres">
      <dgm:prSet presAssocID="{369D69E5-34F1-4E7C-AF1C-061C7E5861CD}" presName="bgRect" presStyleLbl="bgShp" presStyleIdx="0" presStyleCnt="5"/>
      <dgm:spPr/>
    </dgm:pt>
    <dgm:pt modelId="{C0292A5B-8F86-4F65-845E-FFEEFA182FC2}" type="pres">
      <dgm:prSet presAssocID="{369D69E5-34F1-4E7C-AF1C-061C7E5861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F20E56F7-9C55-4E01-969A-1E1BBCF86ED8}" type="pres">
      <dgm:prSet presAssocID="{369D69E5-34F1-4E7C-AF1C-061C7E5861CD}" presName="spaceRect" presStyleCnt="0"/>
      <dgm:spPr/>
    </dgm:pt>
    <dgm:pt modelId="{A29FB903-8085-43A2-B765-9FC7C3C2816E}" type="pres">
      <dgm:prSet presAssocID="{369D69E5-34F1-4E7C-AF1C-061C7E5861CD}" presName="parTx" presStyleLbl="revTx" presStyleIdx="0" presStyleCnt="5">
        <dgm:presLayoutVars>
          <dgm:chMax val="0"/>
          <dgm:chPref val="0"/>
        </dgm:presLayoutVars>
      </dgm:prSet>
      <dgm:spPr/>
    </dgm:pt>
    <dgm:pt modelId="{4460EB54-3992-47D1-B2DA-D12B885B8347}" type="pres">
      <dgm:prSet presAssocID="{918D46BA-3776-411B-A62A-0A4D1ADBB1A2}" presName="sibTrans" presStyleCnt="0"/>
      <dgm:spPr/>
    </dgm:pt>
    <dgm:pt modelId="{C4ED275D-3E2D-4E18-96DF-B1EF2910ECF4}" type="pres">
      <dgm:prSet presAssocID="{A3F55E32-3E46-441A-B8C6-9A10116723AE}" presName="compNode" presStyleCnt="0"/>
      <dgm:spPr/>
    </dgm:pt>
    <dgm:pt modelId="{F5DBE78C-CD75-4CC6-81C0-A6FC73F8E147}" type="pres">
      <dgm:prSet presAssocID="{A3F55E32-3E46-441A-B8C6-9A10116723AE}" presName="bgRect" presStyleLbl="bgShp" presStyleIdx="1" presStyleCnt="5"/>
      <dgm:spPr/>
    </dgm:pt>
    <dgm:pt modelId="{2582997E-4059-405A-A7B8-F262AB6894C0}" type="pres">
      <dgm:prSet presAssocID="{A3F55E32-3E46-441A-B8C6-9A10116723A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3396A1FC-7370-4613-97D6-F2FDA1B950E4}" type="pres">
      <dgm:prSet presAssocID="{A3F55E32-3E46-441A-B8C6-9A10116723AE}" presName="spaceRect" presStyleCnt="0"/>
      <dgm:spPr/>
    </dgm:pt>
    <dgm:pt modelId="{8B5494BD-A325-45DB-A0FA-81559BF21BB9}" type="pres">
      <dgm:prSet presAssocID="{A3F55E32-3E46-441A-B8C6-9A10116723AE}" presName="parTx" presStyleLbl="revTx" presStyleIdx="1" presStyleCnt="5">
        <dgm:presLayoutVars>
          <dgm:chMax val="0"/>
          <dgm:chPref val="0"/>
        </dgm:presLayoutVars>
      </dgm:prSet>
      <dgm:spPr/>
    </dgm:pt>
    <dgm:pt modelId="{9F195889-0F4F-4E2B-A4F7-0C98BAA3D4C8}" type="pres">
      <dgm:prSet presAssocID="{DD8D21B7-8745-4FC6-B63D-0FF3DBF91090}" presName="sibTrans" presStyleCnt="0"/>
      <dgm:spPr/>
    </dgm:pt>
    <dgm:pt modelId="{C56EC520-B54D-4AFF-90DA-2A84EFD81724}" type="pres">
      <dgm:prSet presAssocID="{801E4568-A03B-4B5D-BDFF-6C9E9E212750}" presName="compNode" presStyleCnt="0"/>
      <dgm:spPr/>
    </dgm:pt>
    <dgm:pt modelId="{09855DCA-7943-4615-ACD0-DE1247B7282C}" type="pres">
      <dgm:prSet presAssocID="{801E4568-A03B-4B5D-BDFF-6C9E9E212750}" presName="bgRect" presStyleLbl="bgShp" presStyleIdx="2" presStyleCnt="5"/>
      <dgm:spPr/>
    </dgm:pt>
    <dgm:pt modelId="{FE98B130-BCCE-4FDB-9A67-907F27A42DD9}" type="pres">
      <dgm:prSet presAssocID="{801E4568-A03B-4B5D-BDFF-6C9E9E2127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titles"/>
        </a:ext>
      </dgm:extLst>
    </dgm:pt>
    <dgm:pt modelId="{8AD024DE-B915-4641-8153-3017F2114CE4}" type="pres">
      <dgm:prSet presAssocID="{801E4568-A03B-4B5D-BDFF-6C9E9E212750}" presName="spaceRect" presStyleCnt="0"/>
      <dgm:spPr/>
    </dgm:pt>
    <dgm:pt modelId="{CC913D60-6684-4DF3-9D25-939329F5F972}" type="pres">
      <dgm:prSet presAssocID="{801E4568-A03B-4B5D-BDFF-6C9E9E212750}" presName="parTx" presStyleLbl="revTx" presStyleIdx="2" presStyleCnt="5">
        <dgm:presLayoutVars>
          <dgm:chMax val="0"/>
          <dgm:chPref val="0"/>
        </dgm:presLayoutVars>
      </dgm:prSet>
      <dgm:spPr/>
    </dgm:pt>
    <dgm:pt modelId="{65F3BEB6-6FF1-4500-87AF-1FEC5BB3865E}" type="pres">
      <dgm:prSet presAssocID="{B699AD03-1779-449C-8B33-E091D8DC79BC}" presName="sibTrans" presStyleCnt="0"/>
      <dgm:spPr/>
    </dgm:pt>
    <dgm:pt modelId="{0A018C7E-3B27-4887-BDA7-BB02FEF5246F}" type="pres">
      <dgm:prSet presAssocID="{79794DC4-4EB5-49B0-9C7F-01A352C02AF2}" presName="compNode" presStyleCnt="0"/>
      <dgm:spPr/>
    </dgm:pt>
    <dgm:pt modelId="{01B4EFF0-1383-4EAA-94FE-477A85798CCF}" type="pres">
      <dgm:prSet presAssocID="{79794DC4-4EB5-49B0-9C7F-01A352C02AF2}" presName="bgRect" presStyleLbl="bgShp" presStyleIdx="3" presStyleCnt="5"/>
      <dgm:spPr/>
    </dgm:pt>
    <dgm:pt modelId="{7F6FD607-C30D-4C0E-8B8E-A968EE46A53E}" type="pres">
      <dgm:prSet presAssocID="{79794DC4-4EB5-49B0-9C7F-01A352C02AF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20AC33A9-120F-4E0E-99E0-63DF64DCAD4A}" type="pres">
      <dgm:prSet presAssocID="{79794DC4-4EB5-49B0-9C7F-01A352C02AF2}" presName="spaceRect" presStyleCnt="0"/>
      <dgm:spPr/>
    </dgm:pt>
    <dgm:pt modelId="{E96AC74E-8F79-4D15-92D8-3C1175256DB0}" type="pres">
      <dgm:prSet presAssocID="{79794DC4-4EB5-49B0-9C7F-01A352C02AF2}" presName="parTx" presStyleLbl="revTx" presStyleIdx="3" presStyleCnt="5">
        <dgm:presLayoutVars>
          <dgm:chMax val="0"/>
          <dgm:chPref val="0"/>
        </dgm:presLayoutVars>
      </dgm:prSet>
      <dgm:spPr/>
    </dgm:pt>
    <dgm:pt modelId="{EEEA6797-1D86-4156-911B-A11241878469}" type="pres">
      <dgm:prSet presAssocID="{089C38D7-8388-440A-B05D-657F50FC3E42}" presName="sibTrans" presStyleCnt="0"/>
      <dgm:spPr/>
    </dgm:pt>
    <dgm:pt modelId="{F29EB716-A548-444A-A728-C72BF1834281}" type="pres">
      <dgm:prSet presAssocID="{222E2374-5771-413E-9583-38489522040A}" presName="compNode" presStyleCnt="0"/>
      <dgm:spPr/>
    </dgm:pt>
    <dgm:pt modelId="{207F5F8D-67B4-49CD-9FCB-7586434CB0F1}" type="pres">
      <dgm:prSet presAssocID="{222E2374-5771-413E-9583-38489522040A}" presName="bgRect" presStyleLbl="bgShp" presStyleIdx="4" presStyleCnt="5"/>
      <dgm:spPr/>
    </dgm:pt>
    <dgm:pt modelId="{D7DBF62E-518B-4873-81C1-30B75C9D9E23}" type="pres">
      <dgm:prSet presAssocID="{222E2374-5771-413E-9583-38489522040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usic"/>
        </a:ext>
      </dgm:extLst>
    </dgm:pt>
    <dgm:pt modelId="{7B74DAE4-934A-444C-92CD-E914F4E04FFF}" type="pres">
      <dgm:prSet presAssocID="{222E2374-5771-413E-9583-38489522040A}" presName="spaceRect" presStyleCnt="0"/>
      <dgm:spPr/>
    </dgm:pt>
    <dgm:pt modelId="{D3AAB135-3DE7-4A21-94CE-82FEE3E8A8A8}" type="pres">
      <dgm:prSet presAssocID="{222E2374-5771-413E-9583-38489522040A}" presName="parTx" presStyleLbl="revTx" presStyleIdx="4" presStyleCnt="5">
        <dgm:presLayoutVars>
          <dgm:chMax val="0"/>
          <dgm:chPref val="0"/>
        </dgm:presLayoutVars>
      </dgm:prSet>
      <dgm:spPr/>
    </dgm:pt>
  </dgm:ptLst>
  <dgm:cxnLst>
    <dgm:cxn modelId="{129CB904-005F-4470-AF2D-94A75B0C7CFB}" type="presOf" srcId="{801E4568-A03B-4B5D-BDFF-6C9E9E212750}" destId="{CC913D60-6684-4DF3-9D25-939329F5F972}" srcOrd="0" destOrd="0" presId="urn:microsoft.com/office/officeart/2018/2/layout/IconVerticalSolidList"/>
    <dgm:cxn modelId="{0379F509-1BC3-4D13-9A17-CCA37D16F3BE}" type="presOf" srcId="{79794DC4-4EB5-49B0-9C7F-01A352C02AF2}" destId="{E96AC74E-8F79-4D15-92D8-3C1175256DB0}" srcOrd="0" destOrd="0" presId="urn:microsoft.com/office/officeart/2018/2/layout/IconVerticalSolidList"/>
    <dgm:cxn modelId="{FF42551A-AF59-48F0-B222-3D96326DAB73}" srcId="{D3ADFBA1-C39A-4FBF-ADC1-4B5468AC9346}" destId="{222E2374-5771-413E-9583-38489522040A}" srcOrd="4" destOrd="0" parTransId="{5363FA33-84C5-46F5-BC7A-996D8353A3CE}" sibTransId="{44D5CC35-9A0D-45EC-BB27-5086D01AE8D9}"/>
    <dgm:cxn modelId="{49423A28-FE72-412C-A8E1-B7166794A25F}" srcId="{D3ADFBA1-C39A-4FBF-ADC1-4B5468AC9346}" destId="{A3F55E32-3E46-441A-B8C6-9A10116723AE}" srcOrd="1" destOrd="0" parTransId="{4A460FA8-50FC-4933-8023-241532913EFC}" sibTransId="{DD8D21B7-8745-4FC6-B63D-0FF3DBF91090}"/>
    <dgm:cxn modelId="{0F52AE32-634F-4858-905F-2AB5B3E5D358}" srcId="{D3ADFBA1-C39A-4FBF-ADC1-4B5468AC9346}" destId="{801E4568-A03B-4B5D-BDFF-6C9E9E212750}" srcOrd="2" destOrd="0" parTransId="{243E310E-D008-4E79-B4B0-AF0C16054CEB}" sibTransId="{B699AD03-1779-449C-8B33-E091D8DC79BC}"/>
    <dgm:cxn modelId="{D7225560-AC9B-49C4-BB79-06362B2ACB23}" srcId="{D3ADFBA1-C39A-4FBF-ADC1-4B5468AC9346}" destId="{79794DC4-4EB5-49B0-9C7F-01A352C02AF2}" srcOrd="3" destOrd="0" parTransId="{A6AF338C-7BB6-459B-BEF7-BF2C33753C69}" sibTransId="{089C38D7-8388-440A-B05D-657F50FC3E42}"/>
    <dgm:cxn modelId="{F6363968-0F63-45FA-96E5-34E02B695AF2}" type="presOf" srcId="{222E2374-5771-413E-9583-38489522040A}" destId="{D3AAB135-3DE7-4A21-94CE-82FEE3E8A8A8}" srcOrd="0" destOrd="0" presId="urn:microsoft.com/office/officeart/2018/2/layout/IconVerticalSolidList"/>
    <dgm:cxn modelId="{086144A0-90E2-412C-9697-B85E849F8F32}" type="presOf" srcId="{A3F55E32-3E46-441A-B8C6-9A10116723AE}" destId="{8B5494BD-A325-45DB-A0FA-81559BF21BB9}" srcOrd="0" destOrd="0" presId="urn:microsoft.com/office/officeart/2018/2/layout/IconVerticalSolidList"/>
    <dgm:cxn modelId="{01BF31B8-71E9-4F87-8089-8C1DFC11B463}" type="presOf" srcId="{369D69E5-34F1-4E7C-AF1C-061C7E5861CD}" destId="{A29FB903-8085-43A2-B765-9FC7C3C2816E}" srcOrd="0" destOrd="0" presId="urn:microsoft.com/office/officeart/2018/2/layout/IconVerticalSolidList"/>
    <dgm:cxn modelId="{1C50E2CC-8BC4-4B39-B22D-B25B4927126F}" srcId="{D3ADFBA1-C39A-4FBF-ADC1-4B5468AC9346}" destId="{369D69E5-34F1-4E7C-AF1C-061C7E5861CD}" srcOrd="0" destOrd="0" parTransId="{86375652-0EBF-47FE-A351-9877B1AF85FB}" sibTransId="{918D46BA-3776-411B-A62A-0A4D1ADBB1A2}"/>
    <dgm:cxn modelId="{C3A26EFE-96E4-482F-92D8-20F275D3A07F}" type="presOf" srcId="{D3ADFBA1-C39A-4FBF-ADC1-4B5468AC9346}" destId="{9AB4B63D-3156-41AB-BA73-C3DD2A4A359E}" srcOrd="0" destOrd="0" presId="urn:microsoft.com/office/officeart/2018/2/layout/IconVerticalSolidList"/>
    <dgm:cxn modelId="{63C9FC65-3C3B-466A-A4F4-228AA5B6B1A0}" type="presParOf" srcId="{9AB4B63D-3156-41AB-BA73-C3DD2A4A359E}" destId="{ABD0ABE0-792A-4D64-820B-D782E2D9E31C}" srcOrd="0" destOrd="0" presId="urn:microsoft.com/office/officeart/2018/2/layout/IconVerticalSolidList"/>
    <dgm:cxn modelId="{BD0CB459-20A0-4BF8-8B2E-81C5E45F4E5E}" type="presParOf" srcId="{ABD0ABE0-792A-4D64-820B-D782E2D9E31C}" destId="{0DD837B6-3FF2-42BD-AAA7-B9DA708F533C}" srcOrd="0" destOrd="0" presId="urn:microsoft.com/office/officeart/2018/2/layout/IconVerticalSolidList"/>
    <dgm:cxn modelId="{C278E90E-D71D-45F3-ACE0-C2A5C9D420EA}" type="presParOf" srcId="{ABD0ABE0-792A-4D64-820B-D782E2D9E31C}" destId="{C0292A5B-8F86-4F65-845E-FFEEFA182FC2}" srcOrd="1" destOrd="0" presId="urn:microsoft.com/office/officeart/2018/2/layout/IconVerticalSolidList"/>
    <dgm:cxn modelId="{D2AAD80F-8084-4B8D-80B1-3554978CF22F}" type="presParOf" srcId="{ABD0ABE0-792A-4D64-820B-D782E2D9E31C}" destId="{F20E56F7-9C55-4E01-969A-1E1BBCF86ED8}" srcOrd="2" destOrd="0" presId="urn:microsoft.com/office/officeart/2018/2/layout/IconVerticalSolidList"/>
    <dgm:cxn modelId="{88D92C4C-1D64-456F-A38F-7E45DBA7A036}" type="presParOf" srcId="{ABD0ABE0-792A-4D64-820B-D782E2D9E31C}" destId="{A29FB903-8085-43A2-B765-9FC7C3C2816E}" srcOrd="3" destOrd="0" presId="urn:microsoft.com/office/officeart/2018/2/layout/IconVerticalSolidList"/>
    <dgm:cxn modelId="{9D6895AD-EEE5-48F1-BDB4-9C5C662E2CFE}" type="presParOf" srcId="{9AB4B63D-3156-41AB-BA73-C3DD2A4A359E}" destId="{4460EB54-3992-47D1-B2DA-D12B885B8347}" srcOrd="1" destOrd="0" presId="urn:microsoft.com/office/officeart/2018/2/layout/IconVerticalSolidList"/>
    <dgm:cxn modelId="{65322256-FD3E-41F2-B2A3-03201A275661}" type="presParOf" srcId="{9AB4B63D-3156-41AB-BA73-C3DD2A4A359E}" destId="{C4ED275D-3E2D-4E18-96DF-B1EF2910ECF4}" srcOrd="2" destOrd="0" presId="urn:microsoft.com/office/officeart/2018/2/layout/IconVerticalSolidList"/>
    <dgm:cxn modelId="{E7A27B76-443C-4F90-B4AC-703249C5B506}" type="presParOf" srcId="{C4ED275D-3E2D-4E18-96DF-B1EF2910ECF4}" destId="{F5DBE78C-CD75-4CC6-81C0-A6FC73F8E147}" srcOrd="0" destOrd="0" presId="urn:microsoft.com/office/officeart/2018/2/layout/IconVerticalSolidList"/>
    <dgm:cxn modelId="{494D1744-736A-41D1-8CEE-37BC2A86A4C3}" type="presParOf" srcId="{C4ED275D-3E2D-4E18-96DF-B1EF2910ECF4}" destId="{2582997E-4059-405A-A7B8-F262AB6894C0}" srcOrd="1" destOrd="0" presId="urn:microsoft.com/office/officeart/2018/2/layout/IconVerticalSolidList"/>
    <dgm:cxn modelId="{C46192C4-5AC9-407F-ABD4-92DDF22FD32A}" type="presParOf" srcId="{C4ED275D-3E2D-4E18-96DF-B1EF2910ECF4}" destId="{3396A1FC-7370-4613-97D6-F2FDA1B950E4}" srcOrd="2" destOrd="0" presId="urn:microsoft.com/office/officeart/2018/2/layout/IconVerticalSolidList"/>
    <dgm:cxn modelId="{0B29ADB0-D52B-4346-9BB2-7F9D13C93B80}" type="presParOf" srcId="{C4ED275D-3E2D-4E18-96DF-B1EF2910ECF4}" destId="{8B5494BD-A325-45DB-A0FA-81559BF21BB9}" srcOrd="3" destOrd="0" presId="urn:microsoft.com/office/officeart/2018/2/layout/IconVerticalSolidList"/>
    <dgm:cxn modelId="{EF327498-21B4-4099-A309-F82E4D3F3F26}" type="presParOf" srcId="{9AB4B63D-3156-41AB-BA73-C3DD2A4A359E}" destId="{9F195889-0F4F-4E2B-A4F7-0C98BAA3D4C8}" srcOrd="3" destOrd="0" presId="urn:microsoft.com/office/officeart/2018/2/layout/IconVerticalSolidList"/>
    <dgm:cxn modelId="{78999DC5-46A3-4C76-A6E6-6CA45BC4BB13}" type="presParOf" srcId="{9AB4B63D-3156-41AB-BA73-C3DD2A4A359E}" destId="{C56EC520-B54D-4AFF-90DA-2A84EFD81724}" srcOrd="4" destOrd="0" presId="urn:microsoft.com/office/officeart/2018/2/layout/IconVerticalSolidList"/>
    <dgm:cxn modelId="{D49A7269-A1D0-4C9D-A8DD-BEE3839D1DF1}" type="presParOf" srcId="{C56EC520-B54D-4AFF-90DA-2A84EFD81724}" destId="{09855DCA-7943-4615-ACD0-DE1247B7282C}" srcOrd="0" destOrd="0" presId="urn:microsoft.com/office/officeart/2018/2/layout/IconVerticalSolidList"/>
    <dgm:cxn modelId="{04134CEA-4715-4F20-8B79-2173CE41A714}" type="presParOf" srcId="{C56EC520-B54D-4AFF-90DA-2A84EFD81724}" destId="{FE98B130-BCCE-4FDB-9A67-907F27A42DD9}" srcOrd="1" destOrd="0" presId="urn:microsoft.com/office/officeart/2018/2/layout/IconVerticalSolidList"/>
    <dgm:cxn modelId="{62102D70-A37D-472A-90BA-798C810695EB}" type="presParOf" srcId="{C56EC520-B54D-4AFF-90DA-2A84EFD81724}" destId="{8AD024DE-B915-4641-8153-3017F2114CE4}" srcOrd="2" destOrd="0" presId="urn:microsoft.com/office/officeart/2018/2/layout/IconVerticalSolidList"/>
    <dgm:cxn modelId="{8FF40E6B-2B9C-4C4B-96B3-61FB1F36E149}" type="presParOf" srcId="{C56EC520-B54D-4AFF-90DA-2A84EFD81724}" destId="{CC913D60-6684-4DF3-9D25-939329F5F972}" srcOrd="3" destOrd="0" presId="urn:microsoft.com/office/officeart/2018/2/layout/IconVerticalSolidList"/>
    <dgm:cxn modelId="{F54EBC68-62C0-4BDA-88C1-A1B9B57CF46B}" type="presParOf" srcId="{9AB4B63D-3156-41AB-BA73-C3DD2A4A359E}" destId="{65F3BEB6-6FF1-4500-87AF-1FEC5BB3865E}" srcOrd="5" destOrd="0" presId="urn:microsoft.com/office/officeart/2018/2/layout/IconVerticalSolidList"/>
    <dgm:cxn modelId="{F855F0E1-EC03-4BC7-A524-2DF32FFDCC7C}" type="presParOf" srcId="{9AB4B63D-3156-41AB-BA73-C3DD2A4A359E}" destId="{0A018C7E-3B27-4887-BDA7-BB02FEF5246F}" srcOrd="6" destOrd="0" presId="urn:microsoft.com/office/officeart/2018/2/layout/IconVerticalSolidList"/>
    <dgm:cxn modelId="{9EE6B207-3611-4CF3-B72E-2C5BD1A8DDBF}" type="presParOf" srcId="{0A018C7E-3B27-4887-BDA7-BB02FEF5246F}" destId="{01B4EFF0-1383-4EAA-94FE-477A85798CCF}" srcOrd="0" destOrd="0" presId="urn:microsoft.com/office/officeart/2018/2/layout/IconVerticalSolidList"/>
    <dgm:cxn modelId="{997AA26C-CA30-4E2F-AE0C-6E3C731925FE}" type="presParOf" srcId="{0A018C7E-3B27-4887-BDA7-BB02FEF5246F}" destId="{7F6FD607-C30D-4C0E-8B8E-A968EE46A53E}" srcOrd="1" destOrd="0" presId="urn:microsoft.com/office/officeart/2018/2/layout/IconVerticalSolidList"/>
    <dgm:cxn modelId="{F522AB6A-F139-4C1D-BCB8-0478F1A09769}" type="presParOf" srcId="{0A018C7E-3B27-4887-BDA7-BB02FEF5246F}" destId="{20AC33A9-120F-4E0E-99E0-63DF64DCAD4A}" srcOrd="2" destOrd="0" presId="urn:microsoft.com/office/officeart/2018/2/layout/IconVerticalSolidList"/>
    <dgm:cxn modelId="{14103EE8-6FD0-4C3D-AABE-87149A9432C2}" type="presParOf" srcId="{0A018C7E-3B27-4887-BDA7-BB02FEF5246F}" destId="{E96AC74E-8F79-4D15-92D8-3C1175256DB0}" srcOrd="3" destOrd="0" presId="urn:microsoft.com/office/officeart/2018/2/layout/IconVerticalSolidList"/>
    <dgm:cxn modelId="{FD91D34C-AACD-4118-A0FC-F6430C8CC4D5}" type="presParOf" srcId="{9AB4B63D-3156-41AB-BA73-C3DD2A4A359E}" destId="{EEEA6797-1D86-4156-911B-A11241878469}" srcOrd="7" destOrd="0" presId="urn:microsoft.com/office/officeart/2018/2/layout/IconVerticalSolidList"/>
    <dgm:cxn modelId="{3F5B4F23-A074-4120-A674-F9579084B2C8}" type="presParOf" srcId="{9AB4B63D-3156-41AB-BA73-C3DD2A4A359E}" destId="{F29EB716-A548-444A-A728-C72BF1834281}" srcOrd="8" destOrd="0" presId="urn:microsoft.com/office/officeart/2018/2/layout/IconVerticalSolidList"/>
    <dgm:cxn modelId="{3C703E6A-77A1-4354-A741-A304BC13FDB7}" type="presParOf" srcId="{F29EB716-A548-444A-A728-C72BF1834281}" destId="{207F5F8D-67B4-49CD-9FCB-7586434CB0F1}" srcOrd="0" destOrd="0" presId="urn:microsoft.com/office/officeart/2018/2/layout/IconVerticalSolidList"/>
    <dgm:cxn modelId="{ECC917ED-F3DC-4982-A608-8DF3AAAE61BB}" type="presParOf" srcId="{F29EB716-A548-444A-A728-C72BF1834281}" destId="{D7DBF62E-518B-4873-81C1-30B75C9D9E23}" srcOrd="1" destOrd="0" presId="urn:microsoft.com/office/officeart/2018/2/layout/IconVerticalSolidList"/>
    <dgm:cxn modelId="{86656A6A-0D78-4A23-B5BF-9CF83BE5CF5E}" type="presParOf" srcId="{F29EB716-A548-444A-A728-C72BF1834281}" destId="{7B74DAE4-934A-444C-92CD-E914F4E04FFF}" srcOrd="2" destOrd="0" presId="urn:microsoft.com/office/officeart/2018/2/layout/IconVerticalSolidList"/>
    <dgm:cxn modelId="{AFC6C747-1CB8-4911-80FD-DA0F784578C6}" type="presParOf" srcId="{F29EB716-A548-444A-A728-C72BF1834281}" destId="{D3AAB135-3DE7-4A21-94CE-82FEE3E8A8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0686C2-59D6-4783-9975-19DC7103AB2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411649-E079-4789-AF68-AF685656278D}">
      <dgm:prSet/>
      <dgm:spPr/>
      <dgm:t>
        <a:bodyPr/>
        <a:lstStyle/>
        <a:p>
          <a:r>
            <a:rPr lang="en-US" b="1"/>
            <a:t>Ask these questions before promoting a high performer to management: </a:t>
          </a:r>
          <a:endParaRPr lang="en-US"/>
        </a:p>
      </dgm:t>
    </dgm:pt>
    <dgm:pt modelId="{FEFC44A4-3183-4706-B1D1-C145AFEE9995}" type="parTrans" cxnId="{6D758FDB-F3F7-4A91-802F-E83696902C77}">
      <dgm:prSet/>
      <dgm:spPr/>
      <dgm:t>
        <a:bodyPr/>
        <a:lstStyle/>
        <a:p>
          <a:endParaRPr lang="en-US"/>
        </a:p>
      </dgm:t>
    </dgm:pt>
    <dgm:pt modelId="{267E6B66-0A7E-4977-95B8-72F407D84EA5}" type="sibTrans" cxnId="{6D758FDB-F3F7-4A91-802F-E83696902C77}">
      <dgm:prSet/>
      <dgm:spPr/>
      <dgm:t>
        <a:bodyPr/>
        <a:lstStyle/>
        <a:p>
          <a:endParaRPr lang="en-US"/>
        </a:p>
      </dgm:t>
    </dgm:pt>
    <dgm:pt modelId="{63E054BF-8ED4-4952-9351-8A5402C42C40}">
      <dgm:prSet/>
      <dgm:spPr/>
      <dgm:t>
        <a:bodyPr/>
        <a:lstStyle/>
        <a:p>
          <a:r>
            <a:rPr lang="en-US"/>
            <a:t>Does the employee have the right motivation? Driven to get things done or by the need to advance into leadership? </a:t>
          </a:r>
        </a:p>
      </dgm:t>
    </dgm:pt>
    <dgm:pt modelId="{D6AABF5B-F6FA-4251-A4DF-00580798E5C5}" type="parTrans" cxnId="{BDD6D974-F454-4FE9-9434-3B16481F3D6E}">
      <dgm:prSet/>
      <dgm:spPr/>
      <dgm:t>
        <a:bodyPr/>
        <a:lstStyle/>
        <a:p>
          <a:endParaRPr lang="en-US"/>
        </a:p>
      </dgm:t>
    </dgm:pt>
    <dgm:pt modelId="{636E95FA-863C-4B96-86AE-DDBDF8BD7ACC}" type="sibTrans" cxnId="{BDD6D974-F454-4FE9-9434-3B16481F3D6E}">
      <dgm:prSet/>
      <dgm:spPr/>
      <dgm:t>
        <a:bodyPr/>
        <a:lstStyle/>
        <a:p>
          <a:endParaRPr lang="en-US"/>
        </a:p>
      </dgm:t>
    </dgm:pt>
    <dgm:pt modelId="{9447F3E2-096C-4F4E-A5FD-444E84E8267A}">
      <dgm:prSet/>
      <dgm:spPr/>
      <dgm:t>
        <a:bodyPr/>
        <a:lstStyle/>
        <a:p>
          <a:r>
            <a:rPr lang="en-US"/>
            <a:t>Do they have the necessary skills? Are they leading or mentoring peers? Understand the “why” behind their work? Big-picture thinker? </a:t>
          </a:r>
        </a:p>
      </dgm:t>
    </dgm:pt>
    <dgm:pt modelId="{F79BA33F-E741-433E-B293-9A226EBD5415}" type="parTrans" cxnId="{7796C60D-81AE-4031-B4F0-F3EA636D0749}">
      <dgm:prSet/>
      <dgm:spPr/>
      <dgm:t>
        <a:bodyPr/>
        <a:lstStyle/>
        <a:p>
          <a:endParaRPr lang="en-US"/>
        </a:p>
      </dgm:t>
    </dgm:pt>
    <dgm:pt modelId="{55823CEE-4A3F-4DF9-9BEE-6C61012444D7}" type="sibTrans" cxnId="{7796C60D-81AE-4031-B4F0-F3EA636D0749}">
      <dgm:prSet/>
      <dgm:spPr/>
      <dgm:t>
        <a:bodyPr/>
        <a:lstStyle/>
        <a:p>
          <a:endParaRPr lang="en-US"/>
        </a:p>
      </dgm:t>
    </dgm:pt>
    <dgm:pt modelId="{6B0E06DF-D815-40DE-B518-AE223D3B1C37}">
      <dgm:prSet/>
      <dgm:spPr/>
      <dgm:t>
        <a:bodyPr/>
        <a:lstStyle/>
        <a:p>
          <a:r>
            <a:rPr lang="en-US"/>
            <a:t>Have you prepared them for leadership? Provide mentorship and leadership opportunities, offer training and give feedback. </a:t>
          </a:r>
        </a:p>
      </dgm:t>
    </dgm:pt>
    <dgm:pt modelId="{2746861F-38CD-4B51-A7CA-D17C7C7BB701}" type="parTrans" cxnId="{27EFD834-B000-4DDE-86F9-D38E0A3D24AC}">
      <dgm:prSet/>
      <dgm:spPr/>
      <dgm:t>
        <a:bodyPr/>
        <a:lstStyle/>
        <a:p>
          <a:endParaRPr lang="en-US"/>
        </a:p>
      </dgm:t>
    </dgm:pt>
    <dgm:pt modelId="{43DD7396-0E6C-406D-873D-661844569792}" type="sibTrans" cxnId="{27EFD834-B000-4DDE-86F9-D38E0A3D24AC}">
      <dgm:prSet/>
      <dgm:spPr/>
      <dgm:t>
        <a:bodyPr/>
        <a:lstStyle/>
        <a:p>
          <a:endParaRPr lang="en-US"/>
        </a:p>
      </dgm:t>
    </dgm:pt>
    <dgm:pt modelId="{C15F048E-D7DC-4E72-BF26-5BE4F2F3551C}">
      <dgm:prSet/>
      <dgm:spPr/>
      <dgm:t>
        <a:bodyPr/>
        <a:lstStyle/>
        <a:p>
          <a:r>
            <a:rPr lang="en-US"/>
            <a:t>Are you ready? If a top contributor moves into leadership, expect a drop in team productivity, at least temporarily.</a:t>
          </a:r>
        </a:p>
      </dgm:t>
    </dgm:pt>
    <dgm:pt modelId="{913714CF-C0BE-4AEB-B503-42078D56DC91}" type="parTrans" cxnId="{29CB9D5B-037F-4837-9CED-33E699192CB9}">
      <dgm:prSet/>
      <dgm:spPr/>
      <dgm:t>
        <a:bodyPr/>
        <a:lstStyle/>
        <a:p>
          <a:endParaRPr lang="en-US"/>
        </a:p>
      </dgm:t>
    </dgm:pt>
    <dgm:pt modelId="{6E285A9C-5017-4753-A72F-21FD54B22EC8}" type="sibTrans" cxnId="{29CB9D5B-037F-4837-9CED-33E699192CB9}">
      <dgm:prSet/>
      <dgm:spPr/>
      <dgm:t>
        <a:bodyPr/>
        <a:lstStyle/>
        <a:p>
          <a:endParaRPr lang="en-US"/>
        </a:p>
      </dgm:t>
    </dgm:pt>
    <dgm:pt modelId="{FCF4AF74-7A11-4CB9-9C5A-26A6A9EC2715}" type="pres">
      <dgm:prSet presAssocID="{F80686C2-59D6-4783-9975-19DC7103AB2F}" presName="linear" presStyleCnt="0">
        <dgm:presLayoutVars>
          <dgm:animLvl val="lvl"/>
          <dgm:resizeHandles val="exact"/>
        </dgm:presLayoutVars>
      </dgm:prSet>
      <dgm:spPr/>
    </dgm:pt>
    <dgm:pt modelId="{A0579F0E-28C2-4543-84C4-EE7D7AC0927F}" type="pres">
      <dgm:prSet presAssocID="{DB411649-E079-4789-AF68-AF685656278D}" presName="parentText" presStyleLbl="node1" presStyleIdx="0" presStyleCnt="1">
        <dgm:presLayoutVars>
          <dgm:chMax val="0"/>
          <dgm:bulletEnabled val="1"/>
        </dgm:presLayoutVars>
      </dgm:prSet>
      <dgm:spPr/>
    </dgm:pt>
    <dgm:pt modelId="{44512A6F-EB4B-44A0-906A-5E270CE6BF15}" type="pres">
      <dgm:prSet presAssocID="{DB411649-E079-4789-AF68-AF685656278D}" presName="childText" presStyleLbl="revTx" presStyleIdx="0" presStyleCnt="1">
        <dgm:presLayoutVars>
          <dgm:bulletEnabled val="1"/>
        </dgm:presLayoutVars>
      </dgm:prSet>
      <dgm:spPr/>
    </dgm:pt>
  </dgm:ptLst>
  <dgm:cxnLst>
    <dgm:cxn modelId="{7796C60D-81AE-4031-B4F0-F3EA636D0749}" srcId="{DB411649-E079-4789-AF68-AF685656278D}" destId="{9447F3E2-096C-4F4E-A5FD-444E84E8267A}" srcOrd="1" destOrd="0" parTransId="{F79BA33F-E741-433E-B293-9A226EBD5415}" sibTransId="{55823CEE-4A3F-4DF9-9BEE-6C61012444D7}"/>
    <dgm:cxn modelId="{ECEA6021-548C-4EBA-9BA2-21FBDCAC7809}" type="presOf" srcId="{9447F3E2-096C-4F4E-A5FD-444E84E8267A}" destId="{44512A6F-EB4B-44A0-906A-5E270CE6BF15}" srcOrd="0" destOrd="1" presId="urn:microsoft.com/office/officeart/2005/8/layout/vList2"/>
    <dgm:cxn modelId="{27EFD834-B000-4DDE-86F9-D38E0A3D24AC}" srcId="{DB411649-E079-4789-AF68-AF685656278D}" destId="{6B0E06DF-D815-40DE-B518-AE223D3B1C37}" srcOrd="2" destOrd="0" parTransId="{2746861F-38CD-4B51-A7CA-D17C7C7BB701}" sibTransId="{43DD7396-0E6C-406D-873D-661844569792}"/>
    <dgm:cxn modelId="{29CB9D5B-037F-4837-9CED-33E699192CB9}" srcId="{DB411649-E079-4789-AF68-AF685656278D}" destId="{C15F048E-D7DC-4E72-BF26-5BE4F2F3551C}" srcOrd="3" destOrd="0" parTransId="{913714CF-C0BE-4AEB-B503-42078D56DC91}" sibTransId="{6E285A9C-5017-4753-A72F-21FD54B22EC8}"/>
    <dgm:cxn modelId="{5F234F72-83CE-47A0-82F5-59F8CB52AF3E}" type="presOf" srcId="{63E054BF-8ED4-4952-9351-8A5402C42C40}" destId="{44512A6F-EB4B-44A0-906A-5E270CE6BF15}" srcOrd="0" destOrd="0" presId="urn:microsoft.com/office/officeart/2005/8/layout/vList2"/>
    <dgm:cxn modelId="{73FA2374-F5E8-4B12-9371-CCF6700DA079}" type="presOf" srcId="{C15F048E-D7DC-4E72-BF26-5BE4F2F3551C}" destId="{44512A6F-EB4B-44A0-906A-5E270CE6BF15}" srcOrd="0" destOrd="3" presId="urn:microsoft.com/office/officeart/2005/8/layout/vList2"/>
    <dgm:cxn modelId="{BDD6D974-F454-4FE9-9434-3B16481F3D6E}" srcId="{DB411649-E079-4789-AF68-AF685656278D}" destId="{63E054BF-8ED4-4952-9351-8A5402C42C40}" srcOrd="0" destOrd="0" parTransId="{D6AABF5B-F6FA-4251-A4DF-00580798E5C5}" sibTransId="{636E95FA-863C-4B96-86AE-DDBDF8BD7ACC}"/>
    <dgm:cxn modelId="{0A98ED74-E3AB-4BEA-B6AE-0C856A51DF8D}" type="presOf" srcId="{6B0E06DF-D815-40DE-B518-AE223D3B1C37}" destId="{44512A6F-EB4B-44A0-906A-5E270CE6BF15}" srcOrd="0" destOrd="2" presId="urn:microsoft.com/office/officeart/2005/8/layout/vList2"/>
    <dgm:cxn modelId="{CF9723B5-8F83-472F-BF87-F19AB5497603}" type="presOf" srcId="{F80686C2-59D6-4783-9975-19DC7103AB2F}" destId="{FCF4AF74-7A11-4CB9-9C5A-26A6A9EC2715}" srcOrd="0" destOrd="0" presId="urn:microsoft.com/office/officeart/2005/8/layout/vList2"/>
    <dgm:cxn modelId="{6D758FDB-F3F7-4A91-802F-E83696902C77}" srcId="{F80686C2-59D6-4783-9975-19DC7103AB2F}" destId="{DB411649-E079-4789-AF68-AF685656278D}" srcOrd="0" destOrd="0" parTransId="{FEFC44A4-3183-4706-B1D1-C145AFEE9995}" sibTransId="{267E6B66-0A7E-4977-95B8-72F407D84EA5}"/>
    <dgm:cxn modelId="{8F4681EB-96B2-4FE4-9FBD-DD8A44FE99A5}" type="presOf" srcId="{DB411649-E079-4789-AF68-AF685656278D}" destId="{A0579F0E-28C2-4543-84C4-EE7D7AC0927F}" srcOrd="0" destOrd="0" presId="urn:microsoft.com/office/officeart/2005/8/layout/vList2"/>
    <dgm:cxn modelId="{EEEA04DC-A689-4EDB-A9AC-ADA73B6C2EC0}" type="presParOf" srcId="{FCF4AF74-7A11-4CB9-9C5A-26A6A9EC2715}" destId="{A0579F0E-28C2-4543-84C4-EE7D7AC0927F}" srcOrd="0" destOrd="0" presId="urn:microsoft.com/office/officeart/2005/8/layout/vList2"/>
    <dgm:cxn modelId="{6DF562D9-3930-4EEE-BFD5-D56E9ABB8A2A}" type="presParOf" srcId="{FCF4AF74-7A11-4CB9-9C5A-26A6A9EC2715}" destId="{44512A6F-EB4B-44A0-906A-5E270CE6BF1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2225F7-ED0F-440B-A218-37FD654B16F2}"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AA4B147B-2072-4E34-9D7D-3615285671C5}">
      <dgm:prSet/>
      <dgm:spPr/>
      <dgm:t>
        <a:bodyPr/>
        <a:lstStyle/>
        <a:p>
          <a:r>
            <a:rPr lang="en-US"/>
            <a:t>Culture of trust and understanding </a:t>
          </a:r>
        </a:p>
      </dgm:t>
    </dgm:pt>
    <dgm:pt modelId="{7ABE2DD3-EB85-4337-A79E-5E7CA313F0F5}" type="parTrans" cxnId="{335E2096-091F-417A-93C7-503A922A4253}">
      <dgm:prSet/>
      <dgm:spPr/>
      <dgm:t>
        <a:bodyPr/>
        <a:lstStyle/>
        <a:p>
          <a:endParaRPr lang="en-US"/>
        </a:p>
      </dgm:t>
    </dgm:pt>
    <dgm:pt modelId="{42B44E1E-ADB2-41C6-BBFA-71E5D21F537B}" type="sibTrans" cxnId="{335E2096-091F-417A-93C7-503A922A4253}">
      <dgm:prSet/>
      <dgm:spPr/>
      <dgm:t>
        <a:bodyPr/>
        <a:lstStyle/>
        <a:p>
          <a:endParaRPr lang="en-US"/>
        </a:p>
      </dgm:t>
    </dgm:pt>
    <dgm:pt modelId="{061A1C51-2C6B-4B5A-A1F5-2652F81A9500}">
      <dgm:prSet/>
      <dgm:spPr/>
      <dgm:t>
        <a:bodyPr/>
        <a:lstStyle/>
        <a:p>
          <a:r>
            <a:rPr lang="en-US"/>
            <a:t>Employees feel understood </a:t>
          </a:r>
        </a:p>
      </dgm:t>
    </dgm:pt>
    <dgm:pt modelId="{BA5BD69D-EFB7-460C-803C-267179A3704C}" type="parTrans" cxnId="{D95794E2-37D2-4107-822B-F7200636FEC3}">
      <dgm:prSet/>
      <dgm:spPr/>
      <dgm:t>
        <a:bodyPr/>
        <a:lstStyle/>
        <a:p>
          <a:endParaRPr lang="en-US"/>
        </a:p>
      </dgm:t>
    </dgm:pt>
    <dgm:pt modelId="{98CBAA94-FDA7-4D23-9D50-B566F6773F34}" type="sibTrans" cxnId="{D95794E2-37D2-4107-822B-F7200636FEC3}">
      <dgm:prSet/>
      <dgm:spPr/>
      <dgm:t>
        <a:bodyPr/>
        <a:lstStyle/>
        <a:p>
          <a:endParaRPr lang="en-US"/>
        </a:p>
      </dgm:t>
    </dgm:pt>
    <dgm:pt modelId="{08907EB7-7BE3-4D30-8719-7155579F1FE6}">
      <dgm:prSet/>
      <dgm:spPr/>
      <dgm:t>
        <a:bodyPr/>
        <a:lstStyle/>
        <a:p>
          <a:r>
            <a:rPr lang="en-US" b="1" dirty="0"/>
            <a:t>Greater resilience in crises</a:t>
          </a:r>
        </a:p>
      </dgm:t>
    </dgm:pt>
    <dgm:pt modelId="{0551E31B-E81E-48F3-BFB3-20EB45799B01}" type="parTrans" cxnId="{C6060CD6-75EF-4CDA-A64A-157F7032A318}">
      <dgm:prSet/>
      <dgm:spPr/>
      <dgm:t>
        <a:bodyPr/>
        <a:lstStyle/>
        <a:p>
          <a:endParaRPr lang="en-US"/>
        </a:p>
      </dgm:t>
    </dgm:pt>
    <dgm:pt modelId="{BE77C08D-75CC-49AB-8B28-3CFC23D5DC4D}" type="sibTrans" cxnId="{C6060CD6-75EF-4CDA-A64A-157F7032A318}">
      <dgm:prSet/>
      <dgm:spPr/>
      <dgm:t>
        <a:bodyPr/>
        <a:lstStyle/>
        <a:p>
          <a:endParaRPr lang="en-US"/>
        </a:p>
      </dgm:t>
    </dgm:pt>
    <dgm:pt modelId="{195837F3-518B-4F0E-A6D7-D2A02D4BF996}">
      <dgm:prSet/>
      <dgm:spPr/>
      <dgm:t>
        <a:bodyPr/>
        <a:lstStyle/>
        <a:p>
          <a:r>
            <a:rPr lang="en-US"/>
            <a:t>Enthusiastic, engaged employees </a:t>
          </a:r>
        </a:p>
      </dgm:t>
    </dgm:pt>
    <dgm:pt modelId="{79BB042A-0F3C-409E-9CC9-BDA2D5A39D30}" type="parTrans" cxnId="{9FA8303C-A4FD-4870-8C69-C6840E0AAAE9}">
      <dgm:prSet/>
      <dgm:spPr/>
      <dgm:t>
        <a:bodyPr/>
        <a:lstStyle/>
        <a:p>
          <a:endParaRPr lang="en-US"/>
        </a:p>
      </dgm:t>
    </dgm:pt>
    <dgm:pt modelId="{34C3DD89-8F90-4EE7-888F-4B2DD7CA5610}" type="sibTrans" cxnId="{9FA8303C-A4FD-4870-8C69-C6840E0AAAE9}">
      <dgm:prSet/>
      <dgm:spPr/>
      <dgm:t>
        <a:bodyPr/>
        <a:lstStyle/>
        <a:p>
          <a:endParaRPr lang="en-US"/>
        </a:p>
      </dgm:t>
    </dgm:pt>
    <dgm:pt modelId="{B90D1BF9-E8A0-4E5C-A236-D3BBC279001D}">
      <dgm:prSet/>
      <dgm:spPr/>
      <dgm:t>
        <a:bodyPr/>
        <a:lstStyle/>
        <a:p>
          <a:r>
            <a:rPr lang="en-US"/>
            <a:t>Lower turnover and better retention </a:t>
          </a:r>
        </a:p>
      </dgm:t>
    </dgm:pt>
    <dgm:pt modelId="{4F35BB43-F345-4C59-87D2-D099FDCFC556}" type="parTrans" cxnId="{BD17824B-897F-4D47-8577-0B764C72A17A}">
      <dgm:prSet/>
      <dgm:spPr/>
      <dgm:t>
        <a:bodyPr/>
        <a:lstStyle/>
        <a:p>
          <a:endParaRPr lang="en-US"/>
        </a:p>
      </dgm:t>
    </dgm:pt>
    <dgm:pt modelId="{56591A28-88A7-432C-8314-5FBC996AB3ED}" type="sibTrans" cxnId="{BD17824B-897F-4D47-8577-0B764C72A17A}">
      <dgm:prSet/>
      <dgm:spPr/>
      <dgm:t>
        <a:bodyPr/>
        <a:lstStyle/>
        <a:p>
          <a:endParaRPr lang="en-US"/>
        </a:p>
      </dgm:t>
    </dgm:pt>
    <dgm:pt modelId="{9A701E40-437E-4870-AC24-5E7BCB65450F}">
      <dgm:prSet/>
      <dgm:spPr/>
      <dgm:t>
        <a:bodyPr/>
        <a:lstStyle/>
        <a:p>
          <a:r>
            <a:rPr lang="en-US"/>
            <a:t>Higher productivity and efficiency </a:t>
          </a:r>
        </a:p>
      </dgm:t>
    </dgm:pt>
    <dgm:pt modelId="{7A1DB7B7-D694-4315-A778-C99E38E78517}" type="parTrans" cxnId="{BE15289C-6E0A-4432-AE24-377CC02A6F27}">
      <dgm:prSet/>
      <dgm:spPr/>
      <dgm:t>
        <a:bodyPr/>
        <a:lstStyle/>
        <a:p>
          <a:endParaRPr lang="en-US"/>
        </a:p>
      </dgm:t>
    </dgm:pt>
    <dgm:pt modelId="{38D29EF5-BB9A-4FCB-8974-FB6B30331A0A}" type="sibTrans" cxnId="{BE15289C-6E0A-4432-AE24-377CC02A6F27}">
      <dgm:prSet/>
      <dgm:spPr/>
      <dgm:t>
        <a:bodyPr/>
        <a:lstStyle/>
        <a:p>
          <a:endParaRPr lang="en-US"/>
        </a:p>
      </dgm:t>
    </dgm:pt>
    <dgm:pt modelId="{687B57E6-D9A0-4D6A-832B-F74859BDE383}">
      <dgm:prSet/>
      <dgm:spPr/>
      <dgm:t>
        <a:bodyPr/>
        <a:lstStyle/>
        <a:p>
          <a:r>
            <a:rPr lang="en-US"/>
            <a:t>Increased bottom line </a:t>
          </a:r>
        </a:p>
      </dgm:t>
    </dgm:pt>
    <dgm:pt modelId="{C401D5A2-006F-4C69-A4E9-8A7C826942B3}" type="parTrans" cxnId="{1AE6F123-96F7-49C2-B81E-572994B32756}">
      <dgm:prSet/>
      <dgm:spPr/>
      <dgm:t>
        <a:bodyPr/>
        <a:lstStyle/>
        <a:p>
          <a:endParaRPr lang="en-US"/>
        </a:p>
      </dgm:t>
    </dgm:pt>
    <dgm:pt modelId="{8EF6BA17-4239-4AA1-8EC3-B1A03A24C57A}" type="sibTrans" cxnId="{1AE6F123-96F7-49C2-B81E-572994B32756}">
      <dgm:prSet/>
      <dgm:spPr/>
      <dgm:t>
        <a:bodyPr/>
        <a:lstStyle/>
        <a:p>
          <a:endParaRPr lang="en-US"/>
        </a:p>
      </dgm:t>
    </dgm:pt>
    <dgm:pt modelId="{ABAD8841-AFCC-4134-9B36-98650770C0C5}">
      <dgm:prSet/>
      <dgm:spPr/>
      <dgm:t>
        <a:bodyPr/>
        <a:lstStyle/>
        <a:p>
          <a:r>
            <a:rPr lang="en-US" b="1" dirty="0"/>
            <a:t>Less wasted time</a:t>
          </a:r>
        </a:p>
      </dgm:t>
    </dgm:pt>
    <dgm:pt modelId="{71500E6C-DBCA-4DDF-A795-28B21ACE632C}" type="parTrans" cxnId="{31650709-A84C-4014-BF0A-B79F44866929}">
      <dgm:prSet/>
      <dgm:spPr/>
      <dgm:t>
        <a:bodyPr/>
        <a:lstStyle/>
        <a:p>
          <a:endParaRPr lang="en-US"/>
        </a:p>
      </dgm:t>
    </dgm:pt>
    <dgm:pt modelId="{0271EF4E-1F50-47A0-8FC7-65DC3C92A9DF}" type="sibTrans" cxnId="{31650709-A84C-4014-BF0A-B79F44866929}">
      <dgm:prSet/>
      <dgm:spPr/>
      <dgm:t>
        <a:bodyPr/>
        <a:lstStyle/>
        <a:p>
          <a:endParaRPr lang="en-US"/>
        </a:p>
      </dgm:t>
    </dgm:pt>
    <dgm:pt modelId="{C760FBC1-9307-4D01-B6AF-7314DDE812B7}" type="pres">
      <dgm:prSet presAssocID="{5F2225F7-ED0F-440B-A218-37FD654B16F2}" presName="Name0" presStyleCnt="0">
        <dgm:presLayoutVars>
          <dgm:dir/>
          <dgm:resizeHandles val="exact"/>
        </dgm:presLayoutVars>
      </dgm:prSet>
      <dgm:spPr/>
    </dgm:pt>
    <dgm:pt modelId="{B65E13F1-5A61-4249-ABCA-9729AF93AE26}" type="pres">
      <dgm:prSet presAssocID="{AA4B147B-2072-4E34-9D7D-3615285671C5}" presName="node" presStyleLbl="node1" presStyleIdx="0" presStyleCnt="8">
        <dgm:presLayoutVars>
          <dgm:bulletEnabled val="1"/>
        </dgm:presLayoutVars>
      </dgm:prSet>
      <dgm:spPr/>
    </dgm:pt>
    <dgm:pt modelId="{78A3F40D-5184-4329-9AFE-6D3C33FA13CE}" type="pres">
      <dgm:prSet presAssocID="{42B44E1E-ADB2-41C6-BBFA-71E5D21F537B}" presName="sibTrans" presStyleLbl="sibTrans1D1" presStyleIdx="0" presStyleCnt="7"/>
      <dgm:spPr/>
    </dgm:pt>
    <dgm:pt modelId="{D673E9F3-E5B9-4F22-A31C-0D304EC6466B}" type="pres">
      <dgm:prSet presAssocID="{42B44E1E-ADB2-41C6-BBFA-71E5D21F537B}" presName="connectorText" presStyleLbl="sibTrans1D1" presStyleIdx="0" presStyleCnt="7"/>
      <dgm:spPr/>
    </dgm:pt>
    <dgm:pt modelId="{43428B9C-72CD-47B8-9EFF-BE69ECBD763B}" type="pres">
      <dgm:prSet presAssocID="{061A1C51-2C6B-4B5A-A1F5-2652F81A9500}" presName="node" presStyleLbl="node1" presStyleIdx="1" presStyleCnt="8">
        <dgm:presLayoutVars>
          <dgm:bulletEnabled val="1"/>
        </dgm:presLayoutVars>
      </dgm:prSet>
      <dgm:spPr/>
    </dgm:pt>
    <dgm:pt modelId="{E10BF1AE-9C4B-48F1-AD91-067685A2EA1A}" type="pres">
      <dgm:prSet presAssocID="{98CBAA94-FDA7-4D23-9D50-B566F6773F34}" presName="sibTrans" presStyleLbl="sibTrans1D1" presStyleIdx="1" presStyleCnt="7"/>
      <dgm:spPr/>
    </dgm:pt>
    <dgm:pt modelId="{2345A895-119B-456F-8D5C-BCB9F308FC0E}" type="pres">
      <dgm:prSet presAssocID="{98CBAA94-FDA7-4D23-9D50-B566F6773F34}" presName="connectorText" presStyleLbl="sibTrans1D1" presStyleIdx="1" presStyleCnt="7"/>
      <dgm:spPr/>
    </dgm:pt>
    <dgm:pt modelId="{5C06A8D6-A647-4372-85C2-8CFF19FAFF79}" type="pres">
      <dgm:prSet presAssocID="{08907EB7-7BE3-4D30-8719-7155579F1FE6}" presName="node" presStyleLbl="node1" presStyleIdx="2" presStyleCnt="8">
        <dgm:presLayoutVars>
          <dgm:bulletEnabled val="1"/>
        </dgm:presLayoutVars>
      </dgm:prSet>
      <dgm:spPr/>
    </dgm:pt>
    <dgm:pt modelId="{4D0584F4-98BC-4351-BFF3-6FE7F93B39A2}" type="pres">
      <dgm:prSet presAssocID="{BE77C08D-75CC-49AB-8B28-3CFC23D5DC4D}" presName="sibTrans" presStyleLbl="sibTrans1D1" presStyleIdx="2" presStyleCnt="7"/>
      <dgm:spPr/>
    </dgm:pt>
    <dgm:pt modelId="{DD58AB9A-7E5F-48EF-B0C3-558669E77994}" type="pres">
      <dgm:prSet presAssocID="{BE77C08D-75CC-49AB-8B28-3CFC23D5DC4D}" presName="connectorText" presStyleLbl="sibTrans1D1" presStyleIdx="2" presStyleCnt="7"/>
      <dgm:spPr/>
    </dgm:pt>
    <dgm:pt modelId="{AEE61FC3-54C8-44A7-9ACD-E390E8C735AC}" type="pres">
      <dgm:prSet presAssocID="{195837F3-518B-4F0E-A6D7-D2A02D4BF996}" presName="node" presStyleLbl="node1" presStyleIdx="3" presStyleCnt="8">
        <dgm:presLayoutVars>
          <dgm:bulletEnabled val="1"/>
        </dgm:presLayoutVars>
      </dgm:prSet>
      <dgm:spPr/>
    </dgm:pt>
    <dgm:pt modelId="{09C52559-30F6-49E7-9D0F-48D217DBC2B6}" type="pres">
      <dgm:prSet presAssocID="{34C3DD89-8F90-4EE7-888F-4B2DD7CA5610}" presName="sibTrans" presStyleLbl="sibTrans1D1" presStyleIdx="3" presStyleCnt="7"/>
      <dgm:spPr/>
    </dgm:pt>
    <dgm:pt modelId="{34E30D0A-465D-428E-B93D-15A63D27091F}" type="pres">
      <dgm:prSet presAssocID="{34C3DD89-8F90-4EE7-888F-4B2DD7CA5610}" presName="connectorText" presStyleLbl="sibTrans1D1" presStyleIdx="3" presStyleCnt="7"/>
      <dgm:spPr/>
    </dgm:pt>
    <dgm:pt modelId="{8269FE8D-8E79-4FB3-9C98-C8F25D89CA0E}" type="pres">
      <dgm:prSet presAssocID="{B90D1BF9-E8A0-4E5C-A236-D3BBC279001D}" presName="node" presStyleLbl="node1" presStyleIdx="4" presStyleCnt="8">
        <dgm:presLayoutVars>
          <dgm:bulletEnabled val="1"/>
        </dgm:presLayoutVars>
      </dgm:prSet>
      <dgm:spPr/>
    </dgm:pt>
    <dgm:pt modelId="{A464D54B-2328-43CB-A8B5-763877837727}" type="pres">
      <dgm:prSet presAssocID="{56591A28-88A7-432C-8314-5FBC996AB3ED}" presName="sibTrans" presStyleLbl="sibTrans1D1" presStyleIdx="4" presStyleCnt="7"/>
      <dgm:spPr/>
    </dgm:pt>
    <dgm:pt modelId="{12673532-820E-4709-B5C1-17B33CF14B0C}" type="pres">
      <dgm:prSet presAssocID="{56591A28-88A7-432C-8314-5FBC996AB3ED}" presName="connectorText" presStyleLbl="sibTrans1D1" presStyleIdx="4" presStyleCnt="7"/>
      <dgm:spPr/>
    </dgm:pt>
    <dgm:pt modelId="{93733B39-2FD7-468C-BC5E-D778C4848817}" type="pres">
      <dgm:prSet presAssocID="{9A701E40-437E-4870-AC24-5E7BCB65450F}" presName="node" presStyleLbl="node1" presStyleIdx="5" presStyleCnt="8">
        <dgm:presLayoutVars>
          <dgm:bulletEnabled val="1"/>
        </dgm:presLayoutVars>
      </dgm:prSet>
      <dgm:spPr/>
    </dgm:pt>
    <dgm:pt modelId="{C7E55442-A305-42D3-A536-A002D5849A35}" type="pres">
      <dgm:prSet presAssocID="{38D29EF5-BB9A-4FCB-8974-FB6B30331A0A}" presName="sibTrans" presStyleLbl="sibTrans1D1" presStyleIdx="5" presStyleCnt="7"/>
      <dgm:spPr/>
    </dgm:pt>
    <dgm:pt modelId="{EFF1D0F9-CE6B-4D63-B7F8-8641EE3772E2}" type="pres">
      <dgm:prSet presAssocID="{38D29EF5-BB9A-4FCB-8974-FB6B30331A0A}" presName="connectorText" presStyleLbl="sibTrans1D1" presStyleIdx="5" presStyleCnt="7"/>
      <dgm:spPr/>
    </dgm:pt>
    <dgm:pt modelId="{B66F28FF-B1B7-48B8-9504-DA5E39DA28ED}" type="pres">
      <dgm:prSet presAssocID="{687B57E6-D9A0-4D6A-832B-F74859BDE383}" presName="node" presStyleLbl="node1" presStyleIdx="6" presStyleCnt="8">
        <dgm:presLayoutVars>
          <dgm:bulletEnabled val="1"/>
        </dgm:presLayoutVars>
      </dgm:prSet>
      <dgm:spPr/>
    </dgm:pt>
    <dgm:pt modelId="{999D3C32-F4F8-4155-98B4-387180B09662}" type="pres">
      <dgm:prSet presAssocID="{8EF6BA17-4239-4AA1-8EC3-B1A03A24C57A}" presName="sibTrans" presStyleLbl="sibTrans1D1" presStyleIdx="6" presStyleCnt="7"/>
      <dgm:spPr/>
    </dgm:pt>
    <dgm:pt modelId="{9951AC47-BCF6-48A3-8AAF-F37F0222008D}" type="pres">
      <dgm:prSet presAssocID="{8EF6BA17-4239-4AA1-8EC3-B1A03A24C57A}" presName="connectorText" presStyleLbl="sibTrans1D1" presStyleIdx="6" presStyleCnt="7"/>
      <dgm:spPr/>
    </dgm:pt>
    <dgm:pt modelId="{2AB32A78-FE2B-48B0-A2D4-C4290C9C67F8}" type="pres">
      <dgm:prSet presAssocID="{ABAD8841-AFCC-4134-9B36-98650770C0C5}" presName="node" presStyleLbl="node1" presStyleIdx="7" presStyleCnt="8">
        <dgm:presLayoutVars>
          <dgm:bulletEnabled val="1"/>
        </dgm:presLayoutVars>
      </dgm:prSet>
      <dgm:spPr/>
    </dgm:pt>
  </dgm:ptLst>
  <dgm:cxnLst>
    <dgm:cxn modelId="{31650709-A84C-4014-BF0A-B79F44866929}" srcId="{5F2225F7-ED0F-440B-A218-37FD654B16F2}" destId="{ABAD8841-AFCC-4134-9B36-98650770C0C5}" srcOrd="7" destOrd="0" parTransId="{71500E6C-DBCA-4DDF-A795-28B21ACE632C}" sibTransId="{0271EF4E-1F50-47A0-8FC7-65DC3C92A9DF}"/>
    <dgm:cxn modelId="{E0C91E0A-C987-4B03-9066-A73F87B5214B}" type="presOf" srcId="{ABAD8841-AFCC-4134-9B36-98650770C0C5}" destId="{2AB32A78-FE2B-48B0-A2D4-C4290C9C67F8}" srcOrd="0" destOrd="0" presId="urn:microsoft.com/office/officeart/2016/7/layout/RepeatingBendingProcessNew"/>
    <dgm:cxn modelId="{FE67D60F-9DB0-451A-83C6-5AB930489B21}" type="presOf" srcId="{34C3DD89-8F90-4EE7-888F-4B2DD7CA5610}" destId="{09C52559-30F6-49E7-9D0F-48D217DBC2B6}" srcOrd="0" destOrd="0" presId="urn:microsoft.com/office/officeart/2016/7/layout/RepeatingBendingProcessNew"/>
    <dgm:cxn modelId="{DF25FB1C-0EEC-47C1-BB15-C4D051D78C5D}" type="presOf" srcId="{34C3DD89-8F90-4EE7-888F-4B2DD7CA5610}" destId="{34E30D0A-465D-428E-B93D-15A63D27091F}" srcOrd="1" destOrd="0" presId="urn:microsoft.com/office/officeart/2016/7/layout/RepeatingBendingProcessNew"/>
    <dgm:cxn modelId="{1AE6F123-96F7-49C2-B81E-572994B32756}" srcId="{5F2225F7-ED0F-440B-A218-37FD654B16F2}" destId="{687B57E6-D9A0-4D6A-832B-F74859BDE383}" srcOrd="6" destOrd="0" parTransId="{C401D5A2-006F-4C69-A4E9-8A7C826942B3}" sibTransId="{8EF6BA17-4239-4AA1-8EC3-B1A03A24C57A}"/>
    <dgm:cxn modelId="{A03D3B36-D422-45A9-A71A-6F4C5D45F4A8}" type="presOf" srcId="{B90D1BF9-E8A0-4E5C-A236-D3BBC279001D}" destId="{8269FE8D-8E79-4FB3-9C98-C8F25D89CA0E}" srcOrd="0" destOrd="0" presId="urn:microsoft.com/office/officeart/2016/7/layout/RepeatingBendingProcessNew"/>
    <dgm:cxn modelId="{9FA8303C-A4FD-4870-8C69-C6840E0AAAE9}" srcId="{5F2225F7-ED0F-440B-A218-37FD654B16F2}" destId="{195837F3-518B-4F0E-A6D7-D2A02D4BF996}" srcOrd="3" destOrd="0" parTransId="{79BB042A-0F3C-409E-9CC9-BDA2D5A39D30}" sibTransId="{34C3DD89-8F90-4EE7-888F-4B2DD7CA5610}"/>
    <dgm:cxn modelId="{443A3040-9668-4AB7-A62F-C5914E9D126C}" type="presOf" srcId="{5F2225F7-ED0F-440B-A218-37FD654B16F2}" destId="{C760FBC1-9307-4D01-B6AF-7314DDE812B7}" srcOrd="0" destOrd="0" presId="urn:microsoft.com/office/officeart/2016/7/layout/RepeatingBendingProcessNew"/>
    <dgm:cxn modelId="{136DF440-ABE1-4E36-933E-FD7D8F8E0076}" type="presOf" srcId="{56591A28-88A7-432C-8314-5FBC996AB3ED}" destId="{12673532-820E-4709-B5C1-17B33CF14B0C}" srcOrd="1" destOrd="0" presId="urn:microsoft.com/office/officeart/2016/7/layout/RepeatingBendingProcessNew"/>
    <dgm:cxn modelId="{5D9FA45F-A054-494E-B464-CCBDE70190B3}" type="presOf" srcId="{56591A28-88A7-432C-8314-5FBC996AB3ED}" destId="{A464D54B-2328-43CB-A8B5-763877837727}" srcOrd="0" destOrd="0" presId="urn:microsoft.com/office/officeart/2016/7/layout/RepeatingBendingProcessNew"/>
    <dgm:cxn modelId="{63290347-DC15-438E-A06D-1C4EE7DCECFE}" type="presOf" srcId="{98CBAA94-FDA7-4D23-9D50-B566F6773F34}" destId="{E10BF1AE-9C4B-48F1-AD91-067685A2EA1A}" srcOrd="0" destOrd="0" presId="urn:microsoft.com/office/officeart/2016/7/layout/RepeatingBendingProcessNew"/>
    <dgm:cxn modelId="{44F24148-AF51-48B1-8C97-0024D20F6250}" type="presOf" srcId="{8EF6BA17-4239-4AA1-8EC3-B1A03A24C57A}" destId="{9951AC47-BCF6-48A3-8AAF-F37F0222008D}" srcOrd="1" destOrd="0" presId="urn:microsoft.com/office/officeart/2016/7/layout/RepeatingBendingProcessNew"/>
    <dgm:cxn modelId="{BD17824B-897F-4D47-8577-0B764C72A17A}" srcId="{5F2225F7-ED0F-440B-A218-37FD654B16F2}" destId="{B90D1BF9-E8A0-4E5C-A236-D3BBC279001D}" srcOrd="4" destOrd="0" parTransId="{4F35BB43-F345-4C59-87D2-D099FDCFC556}" sibTransId="{56591A28-88A7-432C-8314-5FBC996AB3ED}"/>
    <dgm:cxn modelId="{8BDAB074-1E1B-4D9E-BC80-AF58C05F8D4F}" type="presOf" srcId="{38D29EF5-BB9A-4FCB-8974-FB6B30331A0A}" destId="{C7E55442-A305-42D3-A536-A002D5849A35}" srcOrd="0" destOrd="0" presId="urn:microsoft.com/office/officeart/2016/7/layout/RepeatingBendingProcessNew"/>
    <dgm:cxn modelId="{FC932A85-2333-4D61-944C-BF7079E2270C}" type="presOf" srcId="{195837F3-518B-4F0E-A6D7-D2A02D4BF996}" destId="{AEE61FC3-54C8-44A7-9ACD-E390E8C735AC}" srcOrd="0" destOrd="0" presId="urn:microsoft.com/office/officeart/2016/7/layout/RepeatingBendingProcessNew"/>
    <dgm:cxn modelId="{BA97E28E-FA00-47BF-9051-8272A70CA812}" type="presOf" srcId="{BE77C08D-75CC-49AB-8B28-3CFC23D5DC4D}" destId="{4D0584F4-98BC-4351-BFF3-6FE7F93B39A2}" srcOrd="0" destOrd="0" presId="urn:microsoft.com/office/officeart/2016/7/layout/RepeatingBendingProcessNew"/>
    <dgm:cxn modelId="{7B92838F-4B52-4B7E-9497-B968E45F07AF}" type="presOf" srcId="{42B44E1E-ADB2-41C6-BBFA-71E5D21F537B}" destId="{D673E9F3-E5B9-4F22-A31C-0D304EC6466B}" srcOrd="1" destOrd="0" presId="urn:microsoft.com/office/officeart/2016/7/layout/RepeatingBendingProcessNew"/>
    <dgm:cxn modelId="{883E3091-A00F-4758-9CC0-E2B1198C6104}" type="presOf" srcId="{9A701E40-437E-4870-AC24-5E7BCB65450F}" destId="{93733B39-2FD7-468C-BC5E-D778C4848817}" srcOrd="0" destOrd="0" presId="urn:microsoft.com/office/officeart/2016/7/layout/RepeatingBendingProcessNew"/>
    <dgm:cxn modelId="{68C77595-409F-418A-8837-C65878CB70CA}" type="presOf" srcId="{687B57E6-D9A0-4D6A-832B-F74859BDE383}" destId="{B66F28FF-B1B7-48B8-9504-DA5E39DA28ED}" srcOrd="0" destOrd="0" presId="urn:microsoft.com/office/officeart/2016/7/layout/RepeatingBendingProcessNew"/>
    <dgm:cxn modelId="{335E2096-091F-417A-93C7-503A922A4253}" srcId="{5F2225F7-ED0F-440B-A218-37FD654B16F2}" destId="{AA4B147B-2072-4E34-9D7D-3615285671C5}" srcOrd="0" destOrd="0" parTransId="{7ABE2DD3-EB85-4337-A79E-5E7CA313F0F5}" sibTransId="{42B44E1E-ADB2-41C6-BBFA-71E5D21F537B}"/>
    <dgm:cxn modelId="{BE15289C-6E0A-4432-AE24-377CC02A6F27}" srcId="{5F2225F7-ED0F-440B-A218-37FD654B16F2}" destId="{9A701E40-437E-4870-AC24-5E7BCB65450F}" srcOrd="5" destOrd="0" parTransId="{7A1DB7B7-D694-4315-A778-C99E38E78517}" sibTransId="{38D29EF5-BB9A-4FCB-8974-FB6B30331A0A}"/>
    <dgm:cxn modelId="{68EAA7C1-D658-44CE-AC69-AFD235B76A4D}" type="presOf" srcId="{08907EB7-7BE3-4D30-8719-7155579F1FE6}" destId="{5C06A8D6-A647-4372-85C2-8CFF19FAFF79}" srcOrd="0" destOrd="0" presId="urn:microsoft.com/office/officeart/2016/7/layout/RepeatingBendingProcessNew"/>
    <dgm:cxn modelId="{BC069FC5-FE58-46A4-96F2-AA4EBF190B12}" type="presOf" srcId="{061A1C51-2C6B-4B5A-A1F5-2652F81A9500}" destId="{43428B9C-72CD-47B8-9EFF-BE69ECBD763B}" srcOrd="0" destOrd="0" presId="urn:microsoft.com/office/officeart/2016/7/layout/RepeatingBendingProcessNew"/>
    <dgm:cxn modelId="{BDA3DCD2-4AFB-4322-92B6-C870236FA79E}" type="presOf" srcId="{98CBAA94-FDA7-4D23-9D50-B566F6773F34}" destId="{2345A895-119B-456F-8D5C-BCB9F308FC0E}" srcOrd="1" destOrd="0" presId="urn:microsoft.com/office/officeart/2016/7/layout/RepeatingBendingProcessNew"/>
    <dgm:cxn modelId="{FE1E0AD4-88E5-4313-A793-4ADB14C11B6C}" type="presOf" srcId="{BE77C08D-75CC-49AB-8B28-3CFC23D5DC4D}" destId="{DD58AB9A-7E5F-48EF-B0C3-558669E77994}" srcOrd="1" destOrd="0" presId="urn:microsoft.com/office/officeart/2016/7/layout/RepeatingBendingProcessNew"/>
    <dgm:cxn modelId="{C6060CD6-75EF-4CDA-A64A-157F7032A318}" srcId="{5F2225F7-ED0F-440B-A218-37FD654B16F2}" destId="{08907EB7-7BE3-4D30-8719-7155579F1FE6}" srcOrd="2" destOrd="0" parTransId="{0551E31B-E81E-48F3-BFB3-20EB45799B01}" sibTransId="{BE77C08D-75CC-49AB-8B28-3CFC23D5DC4D}"/>
    <dgm:cxn modelId="{101B14DC-A48F-487A-BD3E-9C35378858E1}" type="presOf" srcId="{42B44E1E-ADB2-41C6-BBFA-71E5D21F537B}" destId="{78A3F40D-5184-4329-9AFE-6D3C33FA13CE}" srcOrd="0" destOrd="0" presId="urn:microsoft.com/office/officeart/2016/7/layout/RepeatingBendingProcessNew"/>
    <dgm:cxn modelId="{708333DF-E1A6-4CD0-A3DD-C5D7B8FD7086}" type="presOf" srcId="{38D29EF5-BB9A-4FCB-8974-FB6B30331A0A}" destId="{EFF1D0F9-CE6B-4D63-B7F8-8641EE3772E2}" srcOrd="1" destOrd="0" presId="urn:microsoft.com/office/officeart/2016/7/layout/RepeatingBendingProcessNew"/>
    <dgm:cxn modelId="{D95794E2-37D2-4107-822B-F7200636FEC3}" srcId="{5F2225F7-ED0F-440B-A218-37FD654B16F2}" destId="{061A1C51-2C6B-4B5A-A1F5-2652F81A9500}" srcOrd="1" destOrd="0" parTransId="{BA5BD69D-EFB7-460C-803C-267179A3704C}" sibTransId="{98CBAA94-FDA7-4D23-9D50-B566F6773F34}"/>
    <dgm:cxn modelId="{3E86A1E5-0AD4-4392-97BD-6083C6D72EDE}" type="presOf" srcId="{AA4B147B-2072-4E34-9D7D-3615285671C5}" destId="{B65E13F1-5A61-4249-ABCA-9729AF93AE26}" srcOrd="0" destOrd="0" presId="urn:microsoft.com/office/officeart/2016/7/layout/RepeatingBendingProcessNew"/>
    <dgm:cxn modelId="{CCB3BAF5-65CA-4D83-AE23-10C33AD2BC5A}" type="presOf" srcId="{8EF6BA17-4239-4AA1-8EC3-B1A03A24C57A}" destId="{999D3C32-F4F8-4155-98B4-387180B09662}" srcOrd="0" destOrd="0" presId="urn:microsoft.com/office/officeart/2016/7/layout/RepeatingBendingProcessNew"/>
    <dgm:cxn modelId="{CFE30B3C-8ECD-4F00-B68E-A0A85349330A}" type="presParOf" srcId="{C760FBC1-9307-4D01-B6AF-7314DDE812B7}" destId="{B65E13F1-5A61-4249-ABCA-9729AF93AE26}" srcOrd="0" destOrd="0" presId="urn:microsoft.com/office/officeart/2016/7/layout/RepeatingBendingProcessNew"/>
    <dgm:cxn modelId="{4A83E465-A610-4A2A-A703-076F3096109D}" type="presParOf" srcId="{C760FBC1-9307-4D01-B6AF-7314DDE812B7}" destId="{78A3F40D-5184-4329-9AFE-6D3C33FA13CE}" srcOrd="1" destOrd="0" presId="urn:microsoft.com/office/officeart/2016/7/layout/RepeatingBendingProcessNew"/>
    <dgm:cxn modelId="{58D6A7EC-BD61-45C1-A6CD-66EB73E232E3}" type="presParOf" srcId="{78A3F40D-5184-4329-9AFE-6D3C33FA13CE}" destId="{D673E9F3-E5B9-4F22-A31C-0D304EC6466B}" srcOrd="0" destOrd="0" presId="urn:microsoft.com/office/officeart/2016/7/layout/RepeatingBendingProcessNew"/>
    <dgm:cxn modelId="{C03CB237-398B-4814-88F1-B2A228869221}" type="presParOf" srcId="{C760FBC1-9307-4D01-B6AF-7314DDE812B7}" destId="{43428B9C-72CD-47B8-9EFF-BE69ECBD763B}" srcOrd="2" destOrd="0" presId="urn:microsoft.com/office/officeart/2016/7/layout/RepeatingBendingProcessNew"/>
    <dgm:cxn modelId="{62AF7EDE-535A-4A7F-8652-133FFA29CDA1}" type="presParOf" srcId="{C760FBC1-9307-4D01-B6AF-7314DDE812B7}" destId="{E10BF1AE-9C4B-48F1-AD91-067685A2EA1A}" srcOrd="3" destOrd="0" presId="urn:microsoft.com/office/officeart/2016/7/layout/RepeatingBendingProcessNew"/>
    <dgm:cxn modelId="{989EB1E2-9020-436D-99A2-8DFA73703344}" type="presParOf" srcId="{E10BF1AE-9C4B-48F1-AD91-067685A2EA1A}" destId="{2345A895-119B-456F-8D5C-BCB9F308FC0E}" srcOrd="0" destOrd="0" presId="urn:microsoft.com/office/officeart/2016/7/layout/RepeatingBendingProcessNew"/>
    <dgm:cxn modelId="{AADEBF0A-BC6F-432C-B4DA-8756A442B119}" type="presParOf" srcId="{C760FBC1-9307-4D01-B6AF-7314DDE812B7}" destId="{5C06A8D6-A647-4372-85C2-8CFF19FAFF79}" srcOrd="4" destOrd="0" presId="urn:microsoft.com/office/officeart/2016/7/layout/RepeatingBendingProcessNew"/>
    <dgm:cxn modelId="{362CC01B-9F07-4E86-A7B5-F0B05FE6B18B}" type="presParOf" srcId="{C760FBC1-9307-4D01-B6AF-7314DDE812B7}" destId="{4D0584F4-98BC-4351-BFF3-6FE7F93B39A2}" srcOrd="5" destOrd="0" presId="urn:microsoft.com/office/officeart/2016/7/layout/RepeatingBendingProcessNew"/>
    <dgm:cxn modelId="{F79D0DDF-5725-4F4D-BD80-AEFFC9501E38}" type="presParOf" srcId="{4D0584F4-98BC-4351-BFF3-6FE7F93B39A2}" destId="{DD58AB9A-7E5F-48EF-B0C3-558669E77994}" srcOrd="0" destOrd="0" presId="urn:microsoft.com/office/officeart/2016/7/layout/RepeatingBendingProcessNew"/>
    <dgm:cxn modelId="{BC3CF2AB-5F92-4B23-B729-A839BA53086F}" type="presParOf" srcId="{C760FBC1-9307-4D01-B6AF-7314DDE812B7}" destId="{AEE61FC3-54C8-44A7-9ACD-E390E8C735AC}" srcOrd="6" destOrd="0" presId="urn:microsoft.com/office/officeart/2016/7/layout/RepeatingBendingProcessNew"/>
    <dgm:cxn modelId="{892AC74F-9DEF-40B3-87B8-034EC2573378}" type="presParOf" srcId="{C760FBC1-9307-4D01-B6AF-7314DDE812B7}" destId="{09C52559-30F6-49E7-9D0F-48D217DBC2B6}" srcOrd="7" destOrd="0" presId="urn:microsoft.com/office/officeart/2016/7/layout/RepeatingBendingProcessNew"/>
    <dgm:cxn modelId="{3B1DCB88-5844-46F1-B897-9B94843D2C2F}" type="presParOf" srcId="{09C52559-30F6-49E7-9D0F-48D217DBC2B6}" destId="{34E30D0A-465D-428E-B93D-15A63D27091F}" srcOrd="0" destOrd="0" presId="urn:microsoft.com/office/officeart/2016/7/layout/RepeatingBendingProcessNew"/>
    <dgm:cxn modelId="{0816B120-6FE1-4563-AB0C-1A4501CFACB8}" type="presParOf" srcId="{C760FBC1-9307-4D01-B6AF-7314DDE812B7}" destId="{8269FE8D-8E79-4FB3-9C98-C8F25D89CA0E}" srcOrd="8" destOrd="0" presId="urn:microsoft.com/office/officeart/2016/7/layout/RepeatingBendingProcessNew"/>
    <dgm:cxn modelId="{A2AAF850-4474-4751-BEDB-27ACB29D7D2A}" type="presParOf" srcId="{C760FBC1-9307-4D01-B6AF-7314DDE812B7}" destId="{A464D54B-2328-43CB-A8B5-763877837727}" srcOrd="9" destOrd="0" presId="urn:microsoft.com/office/officeart/2016/7/layout/RepeatingBendingProcessNew"/>
    <dgm:cxn modelId="{6C6D69AF-F034-4BC4-AD19-28583A442D1E}" type="presParOf" srcId="{A464D54B-2328-43CB-A8B5-763877837727}" destId="{12673532-820E-4709-B5C1-17B33CF14B0C}" srcOrd="0" destOrd="0" presId="urn:microsoft.com/office/officeart/2016/7/layout/RepeatingBendingProcessNew"/>
    <dgm:cxn modelId="{ED67F1BF-BB0B-4A71-BDCB-A8E5CB5C28E0}" type="presParOf" srcId="{C760FBC1-9307-4D01-B6AF-7314DDE812B7}" destId="{93733B39-2FD7-468C-BC5E-D778C4848817}" srcOrd="10" destOrd="0" presId="urn:microsoft.com/office/officeart/2016/7/layout/RepeatingBendingProcessNew"/>
    <dgm:cxn modelId="{3EE2E037-7EBD-4B07-BCFD-9AA90FBADD0B}" type="presParOf" srcId="{C760FBC1-9307-4D01-B6AF-7314DDE812B7}" destId="{C7E55442-A305-42D3-A536-A002D5849A35}" srcOrd="11" destOrd="0" presId="urn:microsoft.com/office/officeart/2016/7/layout/RepeatingBendingProcessNew"/>
    <dgm:cxn modelId="{DD5FE999-A86A-4F23-A1FD-B6348CB729E7}" type="presParOf" srcId="{C7E55442-A305-42D3-A536-A002D5849A35}" destId="{EFF1D0F9-CE6B-4D63-B7F8-8641EE3772E2}" srcOrd="0" destOrd="0" presId="urn:microsoft.com/office/officeart/2016/7/layout/RepeatingBendingProcessNew"/>
    <dgm:cxn modelId="{F479FF35-52E0-4858-B586-E43661042FAD}" type="presParOf" srcId="{C760FBC1-9307-4D01-B6AF-7314DDE812B7}" destId="{B66F28FF-B1B7-48B8-9504-DA5E39DA28ED}" srcOrd="12" destOrd="0" presId="urn:microsoft.com/office/officeart/2016/7/layout/RepeatingBendingProcessNew"/>
    <dgm:cxn modelId="{9F176C67-351C-48F8-9EE7-A3F5F5219B9E}" type="presParOf" srcId="{C760FBC1-9307-4D01-B6AF-7314DDE812B7}" destId="{999D3C32-F4F8-4155-98B4-387180B09662}" srcOrd="13" destOrd="0" presId="urn:microsoft.com/office/officeart/2016/7/layout/RepeatingBendingProcessNew"/>
    <dgm:cxn modelId="{F53BAC57-41CE-4CFA-976E-E97F1BAD79C1}" type="presParOf" srcId="{999D3C32-F4F8-4155-98B4-387180B09662}" destId="{9951AC47-BCF6-48A3-8AAF-F37F0222008D}" srcOrd="0" destOrd="0" presId="urn:microsoft.com/office/officeart/2016/7/layout/RepeatingBendingProcessNew"/>
    <dgm:cxn modelId="{3BB525DF-AB77-402A-94B9-257F7CBBD3B1}" type="presParOf" srcId="{C760FBC1-9307-4D01-B6AF-7314DDE812B7}" destId="{2AB32A78-FE2B-48B0-A2D4-C4290C9C67F8}"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6DA2B-A123-406A-A702-35E28494CFBA}">
      <dsp:nvSpPr>
        <dsp:cNvPr id="0" name=""/>
        <dsp:cNvSpPr/>
      </dsp:nvSpPr>
      <dsp:spPr>
        <a:xfrm>
          <a:off x="0" y="1840"/>
          <a:ext cx="5157787" cy="932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1D77F-58F8-4822-B8EA-D7F67C756C03}">
      <dsp:nvSpPr>
        <dsp:cNvPr id="0" name=""/>
        <dsp:cNvSpPr/>
      </dsp:nvSpPr>
      <dsp:spPr>
        <a:xfrm>
          <a:off x="282220" y="211757"/>
          <a:ext cx="513128" cy="513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CF3DAE-D820-423D-A764-A824538EBB9C}">
      <dsp:nvSpPr>
        <dsp:cNvPr id="0" name=""/>
        <dsp:cNvSpPr/>
      </dsp:nvSpPr>
      <dsp:spPr>
        <a:xfrm>
          <a:off x="1077570" y="1840"/>
          <a:ext cx="4080216" cy="93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38" tIns="98738" rIns="98738" bIns="98738" numCol="1" spcCol="1270" anchor="ctr" anchorCtr="0">
          <a:noAutofit/>
        </a:bodyPr>
        <a:lstStyle/>
        <a:p>
          <a:pPr marL="0" lvl="0" indent="0" algn="l" defTabSz="844550">
            <a:lnSpc>
              <a:spcPct val="100000"/>
            </a:lnSpc>
            <a:spcBef>
              <a:spcPct val="0"/>
            </a:spcBef>
            <a:spcAft>
              <a:spcPct val="35000"/>
            </a:spcAft>
            <a:buNone/>
          </a:pPr>
          <a:r>
            <a:rPr lang="en-US" sz="1900" kern="1200"/>
            <a:t>Participate in day-to-day activities and make yourself available for questions </a:t>
          </a:r>
        </a:p>
      </dsp:txBody>
      <dsp:txXfrm>
        <a:off x="1077570" y="1840"/>
        <a:ext cx="4080216" cy="932961"/>
      </dsp:txXfrm>
    </dsp:sp>
    <dsp:sp modelId="{D8B24D2C-F7D6-4779-80F2-FF339F24940A}">
      <dsp:nvSpPr>
        <dsp:cNvPr id="0" name=""/>
        <dsp:cNvSpPr/>
      </dsp:nvSpPr>
      <dsp:spPr>
        <a:xfrm>
          <a:off x="0" y="1168042"/>
          <a:ext cx="5157787" cy="932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140DD-5FAE-4BBA-A6EB-7E6056275EFE}">
      <dsp:nvSpPr>
        <dsp:cNvPr id="0" name=""/>
        <dsp:cNvSpPr/>
      </dsp:nvSpPr>
      <dsp:spPr>
        <a:xfrm>
          <a:off x="282220" y="1377958"/>
          <a:ext cx="513128" cy="513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35131-8652-44D5-94E3-366FEC4F77AB}">
      <dsp:nvSpPr>
        <dsp:cNvPr id="0" name=""/>
        <dsp:cNvSpPr/>
      </dsp:nvSpPr>
      <dsp:spPr>
        <a:xfrm>
          <a:off x="1077570" y="1168042"/>
          <a:ext cx="4080216" cy="93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38" tIns="98738" rIns="98738" bIns="98738" numCol="1" spcCol="1270" anchor="ctr" anchorCtr="0">
          <a:noAutofit/>
        </a:bodyPr>
        <a:lstStyle/>
        <a:p>
          <a:pPr marL="0" lvl="0" indent="0" algn="l" defTabSz="844550">
            <a:lnSpc>
              <a:spcPct val="100000"/>
            </a:lnSpc>
            <a:spcBef>
              <a:spcPct val="0"/>
            </a:spcBef>
            <a:spcAft>
              <a:spcPct val="35000"/>
            </a:spcAft>
            <a:buNone/>
          </a:pPr>
          <a:r>
            <a:rPr lang="en-US" sz="1900" kern="1200"/>
            <a:t>Make an effort to learn something about each of your employees </a:t>
          </a:r>
        </a:p>
      </dsp:txBody>
      <dsp:txXfrm>
        <a:off x="1077570" y="1168042"/>
        <a:ext cx="4080216" cy="932961"/>
      </dsp:txXfrm>
    </dsp:sp>
    <dsp:sp modelId="{4A067E7E-6301-4C7F-96EB-011F44FC1C82}">
      <dsp:nvSpPr>
        <dsp:cNvPr id="0" name=""/>
        <dsp:cNvSpPr/>
      </dsp:nvSpPr>
      <dsp:spPr>
        <a:xfrm>
          <a:off x="0" y="2334244"/>
          <a:ext cx="5157787" cy="932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B2ED8E-144C-4C1D-BA0A-6DC58859087D}">
      <dsp:nvSpPr>
        <dsp:cNvPr id="0" name=""/>
        <dsp:cNvSpPr/>
      </dsp:nvSpPr>
      <dsp:spPr>
        <a:xfrm>
          <a:off x="282220" y="2544160"/>
          <a:ext cx="513128" cy="5131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FC4E9-DDA3-4759-8D1B-48E64EC43CDE}">
      <dsp:nvSpPr>
        <dsp:cNvPr id="0" name=""/>
        <dsp:cNvSpPr/>
      </dsp:nvSpPr>
      <dsp:spPr>
        <a:xfrm>
          <a:off x="1077570" y="2334244"/>
          <a:ext cx="4080216" cy="93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38" tIns="98738" rIns="98738" bIns="98738" numCol="1" spcCol="1270" anchor="ctr" anchorCtr="0">
          <a:noAutofit/>
        </a:bodyPr>
        <a:lstStyle/>
        <a:p>
          <a:pPr marL="0" lvl="0" indent="0" algn="l" defTabSz="844550">
            <a:lnSpc>
              <a:spcPct val="100000"/>
            </a:lnSpc>
            <a:spcBef>
              <a:spcPct val="0"/>
            </a:spcBef>
            <a:spcAft>
              <a:spcPct val="35000"/>
            </a:spcAft>
            <a:buNone/>
          </a:pPr>
          <a:r>
            <a:rPr lang="en-US" sz="1900" kern="1200"/>
            <a:t>Be fair and consistent with both rewards and reprimands</a:t>
          </a:r>
        </a:p>
      </dsp:txBody>
      <dsp:txXfrm>
        <a:off x="1077570" y="2334244"/>
        <a:ext cx="4080216" cy="932961"/>
      </dsp:txXfrm>
    </dsp:sp>
    <dsp:sp modelId="{714738FB-B4CE-47C7-B341-D89D5F881DF7}">
      <dsp:nvSpPr>
        <dsp:cNvPr id="0" name=""/>
        <dsp:cNvSpPr/>
      </dsp:nvSpPr>
      <dsp:spPr>
        <a:xfrm>
          <a:off x="0" y="3500445"/>
          <a:ext cx="5157787" cy="9329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6270D-10A2-4E29-8AF3-F4893AE5C1FA}">
      <dsp:nvSpPr>
        <dsp:cNvPr id="0" name=""/>
        <dsp:cNvSpPr/>
      </dsp:nvSpPr>
      <dsp:spPr>
        <a:xfrm>
          <a:off x="282220" y="3710362"/>
          <a:ext cx="513128" cy="513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50AB2E-01C4-41C2-9B3A-25D9C75B6AFB}">
      <dsp:nvSpPr>
        <dsp:cNvPr id="0" name=""/>
        <dsp:cNvSpPr/>
      </dsp:nvSpPr>
      <dsp:spPr>
        <a:xfrm>
          <a:off x="1077570" y="3500445"/>
          <a:ext cx="4080216" cy="93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38" tIns="98738" rIns="98738" bIns="98738" numCol="1" spcCol="1270" anchor="ctr" anchorCtr="0">
          <a:noAutofit/>
        </a:bodyPr>
        <a:lstStyle/>
        <a:p>
          <a:pPr marL="0" lvl="0" indent="0" algn="l" defTabSz="844550">
            <a:lnSpc>
              <a:spcPct val="100000"/>
            </a:lnSpc>
            <a:spcBef>
              <a:spcPct val="0"/>
            </a:spcBef>
            <a:spcAft>
              <a:spcPct val="35000"/>
            </a:spcAft>
            <a:buNone/>
          </a:pPr>
          <a:r>
            <a:rPr lang="en-US" sz="1900" kern="1200"/>
            <a:t>Be true to your word</a:t>
          </a:r>
        </a:p>
      </dsp:txBody>
      <dsp:txXfrm>
        <a:off x="1077570" y="3500445"/>
        <a:ext cx="4080216" cy="932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C5594-D278-4BC3-8396-6A0CA9005EC4}">
      <dsp:nvSpPr>
        <dsp:cNvPr id="0" name=""/>
        <dsp:cNvSpPr/>
      </dsp:nvSpPr>
      <dsp:spPr>
        <a:xfrm>
          <a:off x="0" y="1263"/>
          <a:ext cx="7295535" cy="605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Vulnerability and Accountability</a:t>
          </a:r>
          <a:endParaRPr lang="en-US" sz="2800" kern="1200" dirty="0"/>
        </a:p>
      </dsp:txBody>
      <dsp:txXfrm>
        <a:off x="29571" y="30834"/>
        <a:ext cx="7236393" cy="546632"/>
      </dsp:txXfrm>
    </dsp:sp>
    <dsp:sp modelId="{0E6F286A-B7A6-407F-93D6-64320F331C79}">
      <dsp:nvSpPr>
        <dsp:cNvPr id="0" name=""/>
        <dsp:cNvSpPr/>
      </dsp:nvSpPr>
      <dsp:spPr>
        <a:xfrm>
          <a:off x="0" y="607037"/>
          <a:ext cx="7295535" cy="1700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633"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n-US" sz="2000" kern="1200"/>
        </a:p>
        <a:p>
          <a:pPr marL="228600" lvl="1" indent="-228600" algn="l" defTabSz="1066800">
            <a:lnSpc>
              <a:spcPct val="90000"/>
            </a:lnSpc>
            <a:spcBef>
              <a:spcPct val="0"/>
            </a:spcBef>
            <a:spcAft>
              <a:spcPct val="20000"/>
            </a:spcAft>
            <a:buChar char="•"/>
          </a:pPr>
          <a:r>
            <a:rPr lang="en-US" sz="2400" b="1" kern="1200" dirty="0"/>
            <a:t>Vulnerability: </a:t>
          </a:r>
          <a:r>
            <a:rPr lang="en-US" sz="2400" kern="1200" dirty="0"/>
            <a:t>Encourage team members to be vulnerable and open with each other.</a:t>
          </a:r>
          <a:endParaRPr lang="en-US" sz="2000" kern="1200" dirty="0"/>
        </a:p>
        <a:p>
          <a:pPr marL="457200" lvl="2" indent="-228600" algn="l" defTabSz="1066800">
            <a:lnSpc>
              <a:spcPct val="90000"/>
            </a:lnSpc>
            <a:spcBef>
              <a:spcPct val="0"/>
            </a:spcBef>
            <a:spcAft>
              <a:spcPct val="20000"/>
            </a:spcAft>
            <a:buChar char="•"/>
          </a:pPr>
          <a:r>
            <a:rPr lang="en-US" sz="2400" kern="1200" dirty="0"/>
            <a:t>Share personal experiences and feelings</a:t>
          </a:r>
        </a:p>
        <a:p>
          <a:pPr marL="457200" lvl="2" indent="-228600" algn="l" defTabSz="1066800">
            <a:lnSpc>
              <a:spcPct val="90000"/>
            </a:lnSpc>
            <a:spcBef>
              <a:spcPct val="0"/>
            </a:spcBef>
            <a:spcAft>
              <a:spcPct val="20000"/>
            </a:spcAft>
            <a:buChar char="•"/>
          </a:pPr>
          <a:r>
            <a:rPr lang="en-US" sz="2400" kern="1200" dirty="0"/>
            <a:t>Build empathy and understanding</a:t>
          </a:r>
        </a:p>
      </dsp:txBody>
      <dsp:txXfrm>
        <a:off x="0" y="607037"/>
        <a:ext cx="7295535" cy="1700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837B6-3FF2-42BD-AAA7-B9DA708F533C}">
      <dsp:nvSpPr>
        <dsp:cNvPr id="0" name=""/>
        <dsp:cNvSpPr/>
      </dsp:nvSpPr>
      <dsp:spPr>
        <a:xfrm>
          <a:off x="0" y="4307"/>
          <a:ext cx="6364224" cy="9175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292A5B-8F86-4F65-845E-FFEEFA182FC2}">
      <dsp:nvSpPr>
        <dsp:cNvPr id="0" name=""/>
        <dsp:cNvSpPr/>
      </dsp:nvSpPr>
      <dsp:spPr>
        <a:xfrm>
          <a:off x="277554" y="210753"/>
          <a:ext cx="504644" cy="504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FB903-8085-43A2-B765-9FC7C3C2816E}">
      <dsp:nvSpPr>
        <dsp:cNvPr id="0" name=""/>
        <dsp:cNvSpPr/>
      </dsp:nvSpPr>
      <dsp:spPr>
        <a:xfrm>
          <a:off x="1059754" y="430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Successful leaders know their team members and tailor their approach to everyone's needs.</a:t>
          </a:r>
        </a:p>
      </dsp:txBody>
      <dsp:txXfrm>
        <a:off x="1059754" y="4307"/>
        <a:ext cx="5304469" cy="917536"/>
      </dsp:txXfrm>
    </dsp:sp>
    <dsp:sp modelId="{F5DBE78C-CD75-4CC6-81C0-A6FC73F8E147}">
      <dsp:nvSpPr>
        <dsp:cNvPr id="0" name=""/>
        <dsp:cNvSpPr/>
      </dsp:nvSpPr>
      <dsp:spPr>
        <a:xfrm>
          <a:off x="0" y="1151227"/>
          <a:ext cx="6364224" cy="9175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2997E-4059-405A-A7B8-F262AB6894C0}">
      <dsp:nvSpPr>
        <dsp:cNvPr id="0" name=""/>
        <dsp:cNvSpPr/>
      </dsp:nvSpPr>
      <dsp:spPr>
        <a:xfrm>
          <a:off x="277554" y="1357673"/>
          <a:ext cx="504644" cy="504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5494BD-A325-45DB-A0FA-81559BF21BB9}">
      <dsp:nvSpPr>
        <dsp:cNvPr id="0" name=""/>
        <dsp:cNvSpPr/>
      </dsp:nvSpPr>
      <dsp:spPr>
        <a:xfrm>
          <a:off x="1059754" y="115122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Experienced 		Fast-paced 		Low emotional intelligence	</a:t>
          </a:r>
        </a:p>
      </dsp:txBody>
      <dsp:txXfrm>
        <a:off x="1059754" y="1151227"/>
        <a:ext cx="5304469" cy="917536"/>
      </dsp:txXfrm>
    </dsp:sp>
    <dsp:sp modelId="{09855DCA-7943-4615-ACD0-DE1247B7282C}">
      <dsp:nvSpPr>
        <dsp:cNvPr id="0" name=""/>
        <dsp:cNvSpPr/>
      </dsp:nvSpPr>
      <dsp:spPr>
        <a:xfrm>
          <a:off x="0" y="2298147"/>
          <a:ext cx="6364224" cy="9175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8B130-BCCE-4FDB-9A67-907F27A42DD9}">
      <dsp:nvSpPr>
        <dsp:cNvPr id="0" name=""/>
        <dsp:cNvSpPr/>
      </dsp:nvSpPr>
      <dsp:spPr>
        <a:xfrm>
          <a:off x="277554" y="2504593"/>
          <a:ext cx="504644" cy="504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913D60-6684-4DF3-9D25-939329F5F972}">
      <dsp:nvSpPr>
        <dsp:cNvPr id="0" name=""/>
        <dsp:cNvSpPr/>
      </dsp:nvSpPr>
      <dsp:spPr>
        <a:xfrm>
          <a:off x="1059754" y="2298147"/>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Newbie 		Low-key 		Extrovert 		In–office</a:t>
          </a:r>
        </a:p>
      </dsp:txBody>
      <dsp:txXfrm>
        <a:off x="1059754" y="2298147"/>
        <a:ext cx="5304469" cy="917536"/>
      </dsp:txXfrm>
    </dsp:sp>
    <dsp:sp modelId="{01B4EFF0-1383-4EAA-94FE-477A85798CCF}">
      <dsp:nvSpPr>
        <dsp:cNvPr id="0" name=""/>
        <dsp:cNvSpPr/>
      </dsp:nvSpPr>
      <dsp:spPr>
        <a:xfrm>
          <a:off x="0" y="3445068"/>
          <a:ext cx="6364224" cy="91753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FD607-C30D-4C0E-8B8E-A968EE46A53E}">
      <dsp:nvSpPr>
        <dsp:cNvPr id="0" name=""/>
        <dsp:cNvSpPr/>
      </dsp:nvSpPr>
      <dsp:spPr>
        <a:xfrm>
          <a:off x="277554" y="3651513"/>
          <a:ext cx="504644" cy="504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6AC74E-8F79-4D15-92D8-3C1175256DB0}">
      <dsp:nvSpPr>
        <dsp:cNvPr id="0" name=""/>
        <dsp:cNvSpPr/>
      </dsp:nvSpPr>
      <dsp:spPr>
        <a:xfrm>
          <a:off x="1059754" y="344506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Energetic 		High emotional intelligence 	Slow and steady</a:t>
          </a:r>
        </a:p>
      </dsp:txBody>
      <dsp:txXfrm>
        <a:off x="1059754" y="3445068"/>
        <a:ext cx="5304469" cy="917536"/>
      </dsp:txXfrm>
    </dsp:sp>
    <dsp:sp modelId="{207F5F8D-67B4-49CD-9FCB-7586434CB0F1}">
      <dsp:nvSpPr>
        <dsp:cNvPr id="0" name=""/>
        <dsp:cNvSpPr/>
      </dsp:nvSpPr>
      <dsp:spPr>
        <a:xfrm>
          <a:off x="0" y="4591988"/>
          <a:ext cx="6364224" cy="91753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DBF62E-518B-4873-81C1-30B75C9D9E23}">
      <dsp:nvSpPr>
        <dsp:cNvPr id="0" name=""/>
        <dsp:cNvSpPr/>
      </dsp:nvSpPr>
      <dsp:spPr>
        <a:xfrm>
          <a:off x="277554" y="4798433"/>
          <a:ext cx="504644" cy="5046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AB135-3DE7-4A21-94CE-82FEE3E8A8A8}">
      <dsp:nvSpPr>
        <dsp:cNvPr id="0" name=""/>
        <dsp:cNvSpPr/>
      </dsp:nvSpPr>
      <dsp:spPr>
        <a:xfrm>
          <a:off x="1059754" y="4591988"/>
          <a:ext cx="5304469" cy="91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106" tIns="97106" rIns="97106" bIns="97106" numCol="1" spcCol="1270" anchor="ctr" anchorCtr="0">
          <a:noAutofit/>
        </a:bodyPr>
        <a:lstStyle/>
        <a:p>
          <a:pPr marL="0" lvl="0" indent="0" algn="l" defTabSz="844550">
            <a:lnSpc>
              <a:spcPct val="90000"/>
            </a:lnSpc>
            <a:spcBef>
              <a:spcPct val="0"/>
            </a:spcBef>
            <a:spcAft>
              <a:spcPct val="35000"/>
            </a:spcAft>
            <a:buNone/>
          </a:pPr>
          <a:r>
            <a:rPr lang="en-US" sz="1900" kern="1200"/>
            <a:t>Team player 		Introvert 		Remote 	Soloist</a:t>
          </a:r>
        </a:p>
      </dsp:txBody>
      <dsp:txXfrm>
        <a:off x="1059754" y="4591988"/>
        <a:ext cx="5304469" cy="917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79F0E-28C2-4543-84C4-EE7D7AC0927F}">
      <dsp:nvSpPr>
        <dsp:cNvPr id="0" name=""/>
        <dsp:cNvSpPr/>
      </dsp:nvSpPr>
      <dsp:spPr>
        <a:xfrm>
          <a:off x="0" y="51084"/>
          <a:ext cx="11198941" cy="12331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Ask these questions before promoting a high performer to management: </a:t>
          </a:r>
          <a:endParaRPr lang="en-US" sz="3100" kern="1200"/>
        </a:p>
      </dsp:txBody>
      <dsp:txXfrm>
        <a:off x="60199" y="111283"/>
        <a:ext cx="11078543" cy="1112781"/>
      </dsp:txXfrm>
    </dsp:sp>
    <dsp:sp modelId="{44512A6F-EB4B-44A0-906A-5E270CE6BF15}">
      <dsp:nvSpPr>
        <dsp:cNvPr id="0" name=""/>
        <dsp:cNvSpPr/>
      </dsp:nvSpPr>
      <dsp:spPr>
        <a:xfrm>
          <a:off x="0" y="1284264"/>
          <a:ext cx="11198941" cy="3015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566"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Does the employee have the right motivation? Driven to get things done or by the need to advance into leadership? </a:t>
          </a:r>
        </a:p>
        <a:p>
          <a:pPr marL="228600" lvl="1" indent="-228600" algn="l" defTabSz="1066800">
            <a:lnSpc>
              <a:spcPct val="90000"/>
            </a:lnSpc>
            <a:spcBef>
              <a:spcPct val="0"/>
            </a:spcBef>
            <a:spcAft>
              <a:spcPct val="20000"/>
            </a:spcAft>
            <a:buChar char="•"/>
          </a:pPr>
          <a:r>
            <a:rPr lang="en-US" sz="2400" kern="1200"/>
            <a:t>Do they have the necessary skills? Are they leading or mentoring peers? Understand the “why” behind their work? Big-picture thinker? </a:t>
          </a:r>
        </a:p>
        <a:p>
          <a:pPr marL="228600" lvl="1" indent="-228600" algn="l" defTabSz="1066800">
            <a:lnSpc>
              <a:spcPct val="90000"/>
            </a:lnSpc>
            <a:spcBef>
              <a:spcPct val="0"/>
            </a:spcBef>
            <a:spcAft>
              <a:spcPct val="20000"/>
            </a:spcAft>
            <a:buChar char="•"/>
          </a:pPr>
          <a:r>
            <a:rPr lang="en-US" sz="2400" kern="1200"/>
            <a:t>Have you prepared them for leadership? Provide mentorship and leadership opportunities, offer training and give feedback. </a:t>
          </a:r>
        </a:p>
        <a:p>
          <a:pPr marL="228600" lvl="1" indent="-228600" algn="l" defTabSz="1066800">
            <a:lnSpc>
              <a:spcPct val="90000"/>
            </a:lnSpc>
            <a:spcBef>
              <a:spcPct val="0"/>
            </a:spcBef>
            <a:spcAft>
              <a:spcPct val="20000"/>
            </a:spcAft>
            <a:buChar char="•"/>
          </a:pPr>
          <a:r>
            <a:rPr lang="en-US" sz="2400" kern="1200"/>
            <a:t>Are you ready? If a top contributor moves into leadership, expect a drop in team productivity, at least temporarily.</a:t>
          </a:r>
        </a:p>
      </dsp:txBody>
      <dsp:txXfrm>
        <a:off x="0" y="1284264"/>
        <a:ext cx="11198941" cy="30159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3F40D-5184-4329-9AFE-6D3C33FA13CE}">
      <dsp:nvSpPr>
        <dsp:cNvPr id="0" name=""/>
        <dsp:cNvSpPr/>
      </dsp:nvSpPr>
      <dsp:spPr>
        <a:xfrm>
          <a:off x="2241532" y="998603"/>
          <a:ext cx="484885" cy="91440"/>
        </a:xfrm>
        <a:custGeom>
          <a:avLst/>
          <a:gdLst/>
          <a:ahLst/>
          <a:cxnLst/>
          <a:rect l="0" t="0" r="0" b="0"/>
          <a:pathLst>
            <a:path>
              <a:moveTo>
                <a:pt x="0" y="45720"/>
              </a:moveTo>
              <a:lnTo>
                <a:pt x="4848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041745"/>
        <a:ext cx="25774" cy="5154"/>
      </dsp:txXfrm>
    </dsp:sp>
    <dsp:sp modelId="{B65E13F1-5A61-4249-ABCA-9729AF93AE26}">
      <dsp:nvSpPr>
        <dsp:cNvPr id="0" name=""/>
        <dsp:cNvSpPr/>
      </dsp:nvSpPr>
      <dsp:spPr>
        <a:xfrm>
          <a:off x="2092" y="371951"/>
          <a:ext cx="2241239" cy="1344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Culture of trust and understanding </a:t>
          </a:r>
        </a:p>
      </dsp:txBody>
      <dsp:txXfrm>
        <a:off x="2092" y="371951"/>
        <a:ext cx="2241239" cy="1344743"/>
      </dsp:txXfrm>
    </dsp:sp>
    <dsp:sp modelId="{E10BF1AE-9C4B-48F1-AD91-067685A2EA1A}">
      <dsp:nvSpPr>
        <dsp:cNvPr id="0" name=""/>
        <dsp:cNvSpPr/>
      </dsp:nvSpPr>
      <dsp:spPr>
        <a:xfrm>
          <a:off x="4998257" y="998603"/>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041745"/>
        <a:ext cx="25774" cy="5154"/>
      </dsp:txXfrm>
    </dsp:sp>
    <dsp:sp modelId="{43428B9C-72CD-47B8-9EFF-BE69ECBD763B}">
      <dsp:nvSpPr>
        <dsp:cNvPr id="0" name=""/>
        <dsp:cNvSpPr/>
      </dsp:nvSpPr>
      <dsp:spPr>
        <a:xfrm>
          <a:off x="2758817" y="371951"/>
          <a:ext cx="2241239" cy="13447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Employees feel understood </a:t>
          </a:r>
        </a:p>
      </dsp:txBody>
      <dsp:txXfrm>
        <a:off x="2758817" y="371951"/>
        <a:ext cx="2241239" cy="1344743"/>
      </dsp:txXfrm>
    </dsp:sp>
    <dsp:sp modelId="{4D0584F4-98BC-4351-BFF3-6FE7F93B39A2}">
      <dsp:nvSpPr>
        <dsp:cNvPr id="0" name=""/>
        <dsp:cNvSpPr/>
      </dsp:nvSpPr>
      <dsp:spPr>
        <a:xfrm>
          <a:off x="7754982" y="998603"/>
          <a:ext cx="484885" cy="91440"/>
        </a:xfrm>
        <a:custGeom>
          <a:avLst/>
          <a:gdLst/>
          <a:ahLst/>
          <a:cxnLst/>
          <a:rect l="0" t="0" r="0" b="0"/>
          <a:pathLst>
            <a:path>
              <a:moveTo>
                <a:pt x="0" y="45720"/>
              </a:moveTo>
              <a:lnTo>
                <a:pt x="48488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041745"/>
        <a:ext cx="25774" cy="5154"/>
      </dsp:txXfrm>
    </dsp:sp>
    <dsp:sp modelId="{5C06A8D6-A647-4372-85C2-8CFF19FAFF79}">
      <dsp:nvSpPr>
        <dsp:cNvPr id="0" name=""/>
        <dsp:cNvSpPr/>
      </dsp:nvSpPr>
      <dsp:spPr>
        <a:xfrm>
          <a:off x="5515542" y="371951"/>
          <a:ext cx="2241239" cy="13447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b="1" kern="1200" dirty="0"/>
            <a:t>Greater resilience in crises</a:t>
          </a:r>
        </a:p>
      </dsp:txBody>
      <dsp:txXfrm>
        <a:off x="5515542" y="371951"/>
        <a:ext cx="2241239" cy="1344743"/>
      </dsp:txXfrm>
    </dsp:sp>
    <dsp:sp modelId="{09C52559-30F6-49E7-9D0F-48D217DBC2B6}">
      <dsp:nvSpPr>
        <dsp:cNvPr id="0" name=""/>
        <dsp:cNvSpPr/>
      </dsp:nvSpPr>
      <dsp:spPr>
        <a:xfrm>
          <a:off x="1122712" y="1714895"/>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1954760"/>
        <a:ext cx="414311" cy="5154"/>
      </dsp:txXfrm>
    </dsp:sp>
    <dsp:sp modelId="{AEE61FC3-54C8-44A7-9ACD-E390E8C735AC}">
      <dsp:nvSpPr>
        <dsp:cNvPr id="0" name=""/>
        <dsp:cNvSpPr/>
      </dsp:nvSpPr>
      <dsp:spPr>
        <a:xfrm>
          <a:off x="8272267" y="371951"/>
          <a:ext cx="2241239" cy="13447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Enthusiastic, engaged employees </a:t>
          </a:r>
        </a:p>
      </dsp:txBody>
      <dsp:txXfrm>
        <a:off x="8272267" y="371951"/>
        <a:ext cx="2241239" cy="1344743"/>
      </dsp:txXfrm>
    </dsp:sp>
    <dsp:sp modelId="{A464D54B-2328-43CB-A8B5-763877837727}">
      <dsp:nvSpPr>
        <dsp:cNvPr id="0" name=""/>
        <dsp:cNvSpPr/>
      </dsp:nvSpPr>
      <dsp:spPr>
        <a:xfrm>
          <a:off x="2241532" y="2858832"/>
          <a:ext cx="484885" cy="91440"/>
        </a:xfrm>
        <a:custGeom>
          <a:avLst/>
          <a:gdLst/>
          <a:ahLst/>
          <a:cxnLst/>
          <a:rect l="0" t="0" r="0" b="0"/>
          <a:pathLst>
            <a:path>
              <a:moveTo>
                <a:pt x="0" y="45720"/>
              </a:moveTo>
              <a:lnTo>
                <a:pt x="484885"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2901975"/>
        <a:ext cx="25774" cy="5154"/>
      </dsp:txXfrm>
    </dsp:sp>
    <dsp:sp modelId="{8269FE8D-8E79-4FB3-9C98-C8F25D89CA0E}">
      <dsp:nvSpPr>
        <dsp:cNvPr id="0" name=""/>
        <dsp:cNvSpPr/>
      </dsp:nvSpPr>
      <dsp:spPr>
        <a:xfrm>
          <a:off x="2092" y="2232180"/>
          <a:ext cx="2241239" cy="13447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Lower turnover and better retention </a:t>
          </a:r>
        </a:p>
      </dsp:txBody>
      <dsp:txXfrm>
        <a:off x="2092" y="2232180"/>
        <a:ext cx="2241239" cy="1344743"/>
      </dsp:txXfrm>
    </dsp:sp>
    <dsp:sp modelId="{C7E55442-A305-42D3-A536-A002D5849A35}">
      <dsp:nvSpPr>
        <dsp:cNvPr id="0" name=""/>
        <dsp:cNvSpPr/>
      </dsp:nvSpPr>
      <dsp:spPr>
        <a:xfrm>
          <a:off x="4998257" y="2858832"/>
          <a:ext cx="484885" cy="91440"/>
        </a:xfrm>
        <a:custGeom>
          <a:avLst/>
          <a:gdLst/>
          <a:ahLst/>
          <a:cxnLst/>
          <a:rect l="0" t="0" r="0" b="0"/>
          <a:pathLst>
            <a:path>
              <a:moveTo>
                <a:pt x="0" y="45720"/>
              </a:moveTo>
              <a:lnTo>
                <a:pt x="4848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2901975"/>
        <a:ext cx="25774" cy="5154"/>
      </dsp:txXfrm>
    </dsp:sp>
    <dsp:sp modelId="{93733B39-2FD7-468C-BC5E-D778C4848817}">
      <dsp:nvSpPr>
        <dsp:cNvPr id="0" name=""/>
        <dsp:cNvSpPr/>
      </dsp:nvSpPr>
      <dsp:spPr>
        <a:xfrm>
          <a:off x="2758817" y="2232180"/>
          <a:ext cx="2241239" cy="1344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Higher productivity and efficiency </a:t>
          </a:r>
        </a:p>
      </dsp:txBody>
      <dsp:txXfrm>
        <a:off x="2758817" y="2232180"/>
        <a:ext cx="2241239" cy="1344743"/>
      </dsp:txXfrm>
    </dsp:sp>
    <dsp:sp modelId="{999D3C32-F4F8-4155-98B4-387180B09662}">
      <dsp:nvSpPr>
        <dsp:cNvPr id="0" name=""/>
        <dsp:cNvSpPr/>
      </dsp:nvSpPr>
      <dsp:spPr>
        <a:xfrm>
          <a:off x="7754982" y="2858832"/>
          <a:ext cx="484885" cy="91440"/>
        </a:xfrm>
        <a:custGeom>
          <a:avLst/>
          <a:gdLst/>
          <a:ahLst/>
          <a:cxnLst/>
          <a:rect l="0" t="0" r="0" b="0"/>
          <a:pathLst>
            <a:path>
              <a:moveTo>
                <a:pt x="0" y="45720"/>
              </a:moveTo>
              <a:lnTo>
                <a:pt x="48488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2901975"/>
        <a:ext cx="25774" cy="5154"/>
      </dsp:txXfrm>
    </dsp:sp>
    <dsp:sp modelId="{B66F28FF-B1B7-48B8-9504-DA5E39DA28ED}">
      <dsp:nvSpPr>
        <dsp:cNvPr id="0" name=""/>
        <dsp:cNvSpPr/>
      </dsp:nvSpPr>
      <dsp:spPr>
        <a:xfrm>
          <a:off x="5515542" y="2232180"/>
          <a:ext cx="2241239" cy="13447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kern="1200"/>
            <a:t>Increased bottom line </a:t>
          </a:r>
        </a:p>
      </dsp:txBody>
      <dsp:txXfrm>
        <a:off x="5515542" y="2232180"/>
        <a:ext cx="2241239" cy="1344743"/>
      </dsp:txXfrm>
    </dsp:sp>
    <dsp:sp modelId="{2AB32A78-FE2B-48B0-A2D4-C4290C9C67F8}">
      <dsp:nvSpPr>
        <dsp:cNvPr id="0" name=""/>
        <dsp:cNvSpPr/>
      </dsp:nvSpPr>
      <dsp:spPr>
        <a:xfrm>
          <a:off x="8272267" y="2232180"/>
          <a:ext cx="2241239" cy="13447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1111250">
            <a:lnSpc>
              <a:spcPct val="90000"/>
            </a:lnSpc>
            <a:spcBef>
              <a:spcPct val="0"/>
            </a:spcBef>
            <a:spcAft>
              <a:spcPct val="35000"/>
            </a:spcAft>
            <a:buNone/>
          </a:pPr>
          <a:r>
            <a:rPr lang="en-US" sz="2500" b="1" kern="1200" dirty="0"/>
            <a:t>Less wasted time</a:t>
          </a:r>
        </a:p>
      </dsp:txBody>
      <dsp:txXfrm>
        <a:off x="8272267" y="2232180"/>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0:42.00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1867 277,'5'0,"6"0,5 0,5 0,9 0,8 0,2 0,8 0,6 0,2 4,6 2,7 5,4 0,1-2,-5 2,-3 0,-9 2,-5-1,-2 2,-4 4,-7-2,-17-3,-24 0,-24-1,-26-4,-24 3,-12-2,-10 3,-7-1,-4 3,3-2,4-2,7-3,15-3,6-2,3-2,8 0,1 0,-3-1,5 6,-1 1,0-1,7 0,7-1,7-2,1-1,2-1,-1 0,1 0,2 0,2 0,2-1,12 1,12 0,14 0,13 0,9 0,9 0,7 0,0 0,7 0,3 0,-2 0,-6 0,-6-5,-1-1,-3 0,2 1,-1 1,-3 2,-2-4,-2 0,-2 0,-1 2,-10 0,-13 3,-11 0,-20 0,-9 2,-13-1,-7 0,-4 0,-6 1,-1-1,6 0,4 0,7 0,-2 0,-2 0,-2 0,5 0,6 0,6 0,4 0,4 0,2 0,6-5,11-6,13-1,14 2,19-3,13-3,17-4,15-3,9-2,7 2,-7 7,-6 0,-7 3,-12-1,-12 3,-6 2,-1 3,-4 3,-4 1,-4 2,-12 0,-14 5,-13 2,-15-1,-13 4,-15 0,-17 3,-7-1,-1 2,-1 4,-1-2,6 2,7-3,4-4,13 2,4-3,5 3,4-2,3-2,2-3,2-2,9-3,7-5,20-2,13 0,16-4,20-5,19-4,5 1,3-2,5 4,-4 4,-7 3,-8 5,-12 2,-6 1,-9 1,-6 1,-5 0,-5 0,-2-1,-1 1,-4 4,-12 1,-7 4,-8 6,-13 4,-13-1,-10 1,-8 1,-4-2,-8-5,3 0,-4-3,0 3,-3-3,4-1,9-4,7-3,3-1,4-1,3-1,4-1,2 1,1-1,1 1,10-1,12 1,16-5,26-1,23 0,27-4,20 1,16-4,5 1,0 2,-12 4,-13 1,-15 3,-16 1,-12 1,-3 1,-1-1,-5 1,-8-1,-5 0,-6 1,-2-1,-7 4,-17 2,-14 5,-14 5,-14-1,-14 3,-13-3,-9 2,-2-3,-2-4,3-3,3-3,6-2,4-1,7-2,4 1,5-1,6 0,4 1,4 0,2-1,1 1,0 0,10-4,13-2,15-5,21-4,27-1,28 3,17-1,23 2,5 3,-3 3,-8 2,-11 2,-20 2,-16 0,-11 1,-12-1,-9 1,-13-5,-20-2,-21 0,-17 2,-19 0,-14-2,-10-2,-13-3,-9 0,1 2,12-2,6 1,11 2,8 2,7 3,9 1,1 1,3 1,-2 1,1-1,2 1,2-1,3 0,5-5,4-1,4-5,1 0,-1 2,-4 2,-6 3,-8 1,-8 2,-14 1,-17 0,-15 0,-5 1,-5-1,-1 1,8-1,6 0,8 0,13 0,7 0,6 0,6 0,6 0,6 0,3 0,3 0,6-5,16-1,14-4,19-1,24 2,12 2,15 2,11-2,11 0,1-4,-7 1,-1 1,-6-2,-10 0,-8 3,-2 2,-8-2,-4 0,-7 1,-8-2,-5 0,1 2,-2 1,-2 3,-1 1,-11 1,-13 1,-18 0,-15 5,-9 2,-7-1,-6 4,0 4,0 0,-2 3,3-2,1-4,-2-3,3 1,0 0,2-3,5-1,4 2,2 1,3-2,2-1,10-2,12-2,16 0,21-1,23 0,16 0,15-1,15 1,6 0,-3 0,-4 0,-11 0,-15 0,-11 0,-11 0,-11 0,-7 0,-18 4,-18 2,-21 5,-21 5,-13-1,-14 3,-15 2,-6-2,-1-4,1-5,2 1,3-1,11 3,9-2,12-1,6-3,1-3,5-1,0-1,3-1,4 0,17-1,16 1,23-1,22-4,26-6,26-5,20-1,9 3,2-1,-6 3,-14-3,-16 3,-14 2,-14 4,-9 2,-4 2,-5 1,-6 1,-4 1,-3 0,-11-1,-14 0,-12 1,-15-1,-16 5,-13 6,-15 6,-15 4,-8 4,-7 2,4 1,-2-4,1-2,8-4,4-5,6-6,12-3,12-2,5-2,5-1,6 0,4 0,3 0,0 1,16-1,9-3,15-3,14 2,21-5,17 0,16-2,13-1,0 4,-2 2,-2 2,-8 3,-7 1,-13 1,-1 1,-8-1,-7 1,-2-1,-5 1,-2-1,-4 0,-3 0,-1 0,-1 0,-10 0,-12 0,-11 0,-15 0,-8 0,-13 0,-18 0,-13 0,-3 0,-7 0,-3 0,7 0,0 0,3 0,11 0,6 0,9 0,3 0,6 0,5 0,3 0,4 0,10-5,14-1,12-4,15-1,16 2,12-3,7-3,12 0,3-1,-1 1,-3-1,1 2,-3-1,-2 2,-9 4,-8 2,-7 3,-7 2,-3 2,-3 0,-10 1,-13-1,-12 1,-13-1,-13 1,-10-1,-11 0,-11 0,-2 0,-5 0,-3 0,2 0,4 0,0 0,3 0,8 0,9 0,9 0,6-5,10-6,8-5,17-1,13 3,9 4,10 4,9 2,11 2,6 2,-2 1,-1-1,-5-4,-3-2,-4 1,-4 0,-5 2,-3 1,-3 0,-1 2,0 0,-10 0,-12 0,-12 1,-9-1,-11 0,-11 0,-7 0,-2 5,-6 1,-3 0,3-1,1-1,5-2,1 4,-1 0,3 0,4-1,0-2,2-1,-2 3,1 2,3-2,3 0,2-2,11-1,14-1,17-1,16 0,17 0,10-1,6 1,6 0,-3 0,-3 0,-8 0,-7 0,-7 0,-5 0,-4 0,-2 0,-1 0,0 0,-9 0,-17 0,-14 0,-12 0,-12 0,-9 0,-10 4,-5 2,-1 5,1 0,7-2,7-2,3-3,4-1,5-2,-1-1,2 0,1-1,2 1,2-1,2 1,0 0,1 0,0 0,0 0,0 0,0 0,0 0,0 0,-1 0,1 0,0-5,-1-1,1-4,0-1,-1-3,1 1,4-2,11-3,13 1,10 4,8 4,5 3,9 4,7 1,6 1,0 0,-3 1,1-5,-3-1,-4-1,1 2,4-4,-1 0,-3-4,2 1,-2 2,-2-3,-3 2,-2 2,-2 2,-2-2,0 0,0-3,0 0,0 2,0 2,-5-1,-1-1,0 3,2 1,1 2,1 1,-8 1,-11 1,-17 1,-15-1,-9 5,-15 1,-15 5,-5 1,-9-3,-5-2,3 2,5 0,6 3,7-1,8-2,10 2,7-1,6-2,3-3,3-1,0-3,1 0,9-1,11 0,17-6,19-5,24-6,11 0,9 3,5-1,3 2,-3-1,-6 1,-11 4,-7-2,-3 1,-7 2,-1 3,0 2,-2 1,1 2,-3 0,6 0,4 1,-2-1,0 1,1 3,-4 3,-4-1,-6-2,-3 0,1 2,0 2,-1-2,-6 3,-13 6,-18 3,-17 5,-14 2,-21 1,-14 2,-9 0,0-4,-2-2,1-5,-2 0,10-3,2 0,10-2,4-3,3-3,6-2,2-3,3 0,5-2,4 1,2-1,3 1,1-1,0 1,10 4,17 2,13 0,13 4,8 0,2-2,-1-2,0-2,-3-2,-2-1,-1-1,-1 0,0 0,-11-1,-11 1,-13 0,-9-1,-6 6,-10 1,-7 0,-8-1,1-2,3-1,4-1,4 0,3-1,3-1,11 1,12-5,13-6,14-1,9 1,7-2,8 1,5 3,-1 3,0 2,-4-3,-4 1,-5-5,-4 1,-2 1,-3 3,-9 2,-14 2,-11 1,-13 1,-10 0,-7 5,-8 1,0 1,-2-2,3-2,3-1,5 0,3-2,3 0,2 0,1 0,1-1,9 1,12 0,11 0,10 0,7 0,4 0,2 0,0 0,-9 4,-12 2,-17 0,-12 4,-7 4,-3 0,-1-2,0-3,1-3,6 1,3 1,4 2,1 1,-1-3,7-6,10-4,14-2,10-4,11-7,8 1,2 1,2 4,-1 3,-9-2,-1 1,-2 0,-1 3,-3 1,-10 2,-13 0,-12 1,-10 1,-7-1,-4 0,3 5,0 1,9 0,12-1,11-1,9-2,6-6,4-2,2-4,0-1,1 1,-1 3,0-2,-1 0,0 2,-10 2,-12 2,-17 2,-16 0,-12 1,0 5,-2 6,1 1,2-1,4-3,7 3,4-2,1-2,-1-1,9-8,11-2,6-6,8-6,5-4,-3 1,-10 8,-9 6,-8 9,-7 3,-5 1,-1-1,-2 2,0 1,0-2,4-7,8-8,6-8,4-6,5-3,6 1,3 1,5 3,5 1,-5 4,-9 3,-10 4,-9 4,4 1,8 2,5 5,2 7,-4 6,-1 4,3-1,7-5,6-9,6-6,4-3,-2 3,-5 6,-5 7,-10 1,-4 2,-3-6,0-10,-4-4,0 2,-4 1,-3 1,0-8,3-9,4-6,4-4,2-1,1-2,7 0,2 0,-1 0,4 6,0 10,-2 13,-6 6,-4 7,-2 6,-4-1,-2 2,-3-3,1-9,1-10,4-10,2-7,8-5,7-4,6 0,6 3,-1 11,-4 13,-6 10,-3 10,-9 0,-8 3,-3 1,-4-3,1-9,3-11,3-11,3-8,8 0,8-3,2-1,-1 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4:23.855"/>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1,'0'0,"0"0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4:27.51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186 1,'0'0,"0"2,0 4,-3 4,-3-1,0 2,-5 0,-1 2,0-2,1 0,1 1,-1-2,1 1,0-3,2 1,0-2,-2-2,1 1,-1 0,0 1,0 1,0 1,2-3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0:26.808"/>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0 414,'5'0,"15"-5,14-6,14-1,14-3,6 0,4-1,0 2,-3-2,-9 3,-1 3,-5-2,-3 2,-1-2,-4 1,0-3,-4 2,-5 2,2 4,-2 2,-2 2,1 1,1 1,-3 0,3 1,0 0,-2-1,-3 0,-1 0,-2 1,-1-1,0 0,-1 0,-1 0,6 0,1-1,0 1,-1 0,3 0,5 0,1 0,-3 0,-2 0,1 0,0 0,-3 0,3 0,-1 0,4 0,3 0,0 0,-4 0,-2 0,0 0,4 0,0 0,1 0,0 0,0 0,4 0,-2 0,0 0,3-4,-2-3,0 1,-2-3,-5-1,1-3,-1 1,-3-2,2 1,-1 3,-1 3,-2 3,2 2,0 1,-2 1,-1-4,-1-1,-2-5,4-1,5-2,1 0,-1 2,1 4,0 2,-3 3,-2 1,-3 1,-2 0,-1 1,-1-1,-9 1,-13 4,-17 6,-14 1,-14 4,1 3,-2 3,-4 2,2-2,-2-6,-2 0,2-3,-1 1,-1-2,-2 2,-3-2,-5-3,-3 2,-1-1,-3-3,4-1,3-3,7-2,2 0,0-1,4-1,5 1,4-1,3 1,3 0,1 0,1 0,1 0,0 0,-1 0,0 0,0 0,0 0,0 4,-5 2,-2 0,1-1,1-2,1-1,2 0,1-2,0 0,0 0,6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0:29.35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1 274,'4'0,"7"0,6 0,9 0,5 0,2 0,-1 0,0 0,-1 0,-1 0,-2 0,0 0,-1 0,0 0,0 0,0 0,1-5,-1-1,0 0,0-3,0-1,1 3,-1 1,14-3,19-3,22-11,25-9,13 0,0 5,-2 8,-6 3,-5 3,-11 4,-7 4,-6 3,-7-4,-7 1,-6-1,-10 3,-4 0,-5 1,-2 2,-3-1,-3 2,-4-1,-2 0,-2 0,0 0,-1 1,-1-1,-8 0,-13 0,-16 4,-11 2,-16 0,-20 4,-9-1,-12 4,-6-2,-8 4,3-2,3-3,2-3,11-3,4-2,5-1,8-1,6-1,6 1,-4-1,-1 1,2-1,0 1,3 0,1 0,-2 0,3 0,3 0,4 0,4 0,2 0,3 0,-1 0,2 0,-1 0,10 0,12 0,11 0,10 0,7 5,3 1,3 0,1-2,-1 0,1-2,-2-1,1-1,-2 5,1 1,4 5,1 0,0-2,-1-3,-1-1,-2-3,-5-1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1:37.49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373 121,'-3'0,"-3"0,-6-3,-3 0,-2 0,-3 0,-1 1,-2 1,1 0,-2 1,-1 0,-2 0,1 0,3-2,-1-2,2 1,2 0,2 1,4-1,4-4,9 0,10-1,19-2,25 0,29-3,27 1,30 2,13 3,0 3,-7 4,-10 3,-18 0,-19 3,-15 3,-17-1,-15-1,-10-2,-10-2,-5 1,-5 0,-5 2,-4 0,0 1,0 0,-3 1,-4 0,-9-3,-4 2,-2-1,-3-2,-4-1,-5-1,0-1,-5-1,-2 0,-3 0,-2-1,-4 1,0 0,-2 0,-1 0,1 0,2 0,5 0,3 0,1 0,3 0,4 0,0 0,1 0,2 0,4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1:40.111"/>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469 1,'0'5,"2"2,2 7,-1 4,-1 9,-2 8,-5 5,-6 7,-7 3,-7-3,-6 0,-4-2,-2-2,1-4,-2-6,0-6,5-5,3-3,3-4,4 0,4-3,1-4,3-3,3 0,1-1,0-1,4-3,9-5,6-4,5-1,2 3,2 1,2-1,2 2,-2 0,3 2,-1 2,-2 0,0 1,-2 0,-1 0,-3 3,-1 1,0 2,0 0,-2-1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18.67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1994 337,'-46'-3,"-24"2,-1 1,8 1,15 0,13-1,12 1,8-1,4 1,3 1,1 2,2 2,1 2,4 6,5 2,2-1,-2-3,3-4,-1-1,-2-1,1-2,0-1,-1-2,-5 0,-4-4,-5-3,-2-4,-3 0,-1 0,1 1,2 2,-1 0,0 1,-4-1,0 0,-6 2,1 2,2 1,-3 1,-1 3,1 4,3 3,3 1,4 0,3 0,3-1,1-1,1 1,1-2,2-1,-2-5,-2-5,-6-4,-6-9,-7-6,-5-5,-5 0,-4 2,-3 4,0 4,0 6,-1 5,4 6,-1 9,1 7,2 7,4 5,6 0,7-4,7-4,6-5,4-5,0-1,0-2,-1-3,-3 0,-1-5,-1-6,1-8,2-3,-1 2,1 1,2 3,-4-1,-3-2,-5 1,-5 2,-1 6,-5 7,-5 5,0 8,5 2,8 0,7-2,5-1,1-2,3 0,0-3,2 1,0-1,1-4,1-6,-1-4,3-9,1-7,-1 0,0 5,-4-1,-4-1,-3 0,-7 3,-2 4,-4 8,-6 6,-1 9,0 8,3 5,7 0,7-3,4-3,4-6,3-1,0-3,1 0,1-4,1-4,4-11,6-10,0-7,0-1,-1 2,-6 6,-3 6,-3 4,-1 1,-1 2,-2 4,-3 1,-3 5,-3 7,-1 10,2 9,2 4,4-2,4-6,4-6,3-2,4 1,5-4,6-9,4-9,1-10,-2-7,-1-4,-5 2,-6 3,-4 5,-3 2,0 5,-1 1,-3-1,-2 2,-6 2,-3 7,-6 9,-2 7,2 4,6 1,6-1,3-4,4-3,2 0,6-1,6-4,6-7,4-9,0-8,1-7,-5-2,-5 0,-6 5,-5 5,-3 2,-3 4,0 0,-2-1,-4 1,-7 2,-6 5,-5 7,-4 8,3 4,4 2,4 2,6 1,7 0,7 3,6-2,6-1,8-5,6-6,2-7,-1-7,-5-6,-3-4,-4 0,-5 2,-6 0,0 2,-3-1,0 0,-3 0,0 0,-3 0,-7 3,-7 2,-3 5,2 1,1 4,3 0,2 2,-1 5,3 5,2 2,5 6,5 0,8-1,7-2,2-6,-1-7,-2-7,-1-2,-1-3,0 0,-3-2,-3-2,-1-1,-1-2,-5-3,-8-1,-11-4,-12-1,-9-1,-3 4,-3 1,-1 3,4 3,7 1,9 2,8 1,6 1,3 2,2 1,1 0,6 2,12 5,10 2,15 4,11 1,7-2,0-2,-8-4,-8-2,-13-2,-9-1,-6-1,-2 2,-4 0,1 1,-1-1,-2-3,-7-1,-10-3,-16-4,-10-5,-10-2,-6-2,3 0,9 3,8 1,8 4,9 3,7 2,3 3,3-1,2 2,7 5,10 3,13 4,10 2,9 1,1-1,1 0,-5-3,-10-3,-8-2,-9-3,-4-1,-1 2,-3 0,0-1,-2 1,-1-2,-5 0,-7-1,-10-2,-15-4,-15-6,-15-6,-5-3,0-2,7-1,12 5,12 5,11 5,11 1,7 2,2 3,5 1,8 3,9 8,13 9,12 4,5 4,6 2,4 0,-2-4,-4-2,-7-5,-8-6,-11-2,-10-2,-4-3,-2-2,0-1,-1 1,-3 2,-1-2,-4-2,-8-2,-12-5,-18-10,-16-7,-17-6,-6-5,2 3,9 3,13 7,15 7,12 6,10 5,8 2,3 0,-1 0,4 3,7 3,8 5,12 5,12 2,7 2,7 1,5-2,2 0,-2-3,-3-1,-9-4,-9 0,-10-1,-7-3,-7-2,-2-1,0-1,-2 1,-2 2,-2-2,-7 1,-10-4,-15-7,-19-7,-16-6,-3 0,6 2,5 1,9 3,13 3,12 2,10 4,4 2,4 3,2 0,7 4,11 6,11 4,13 3,10 0,5 2,5-2,-2 1,-5-3,-8-2,-9-3,-11-2,-7-3,-6-2,-3-1,-1 1,-1 1,-2-1,-2 0,-3 0,-8-4,-15-6,-17-4,-13-9,-15-5,-2 0,5 0,6 4,11 4,13 3,13 5,9 3,6 3,3 2,2 2,5 3,9 4,12 6,16 8,16 5,12 5,-2-4,-3-4,-7-6,-12-5,-9-5,-9-4,-9-3,-7 0,-3 1,-2-1,0-1,0-1,-4-1,-10-4,-11-3,-15-5,-17-3,-12-3,-9 0,-4 2,3 3,9 4,8 2,11 1,13 4,12 4,10 3,4 3,4 4,7 5,13 5,19 6,19 4,16 2,10-6,6-6,-6-7,-8-6,-6-3,-10-2,-11-5,-15 0,-9-1,-8 1,-7 2,-2 0,1 1,-1 1,-1 0,-4-3,-4 0,-12-2,-19-4,-21-4,-17-4,-13 0,-1-1,10 3,15 4,16 4,16 3,12 3,5 0,5 2,5 2,9 6,12 5,12 2,11 0,10 1,1-2,-1-5,-6-3,-9-3,-10-5,-7-2,-7-1,-2 0,-1 2,-2 0,0-2,0 0,-5-2,-4-5,-11-3,-12-5,-16-1,-10-1,-8 2,-3 1,3 4,10 4,10 4,12 2,8 3,4 1,3 3,0 4,5 6,6 5,9 3,8 2,4-2,0-4,1-6,-5-5,-4-3,1-4,1-3,0-3,1-3,-3-4,-3-3,-5-4,-9-6,-9 0,-4 1,-2 5,2 6,5 6,1 4,1 4,0 1,-2 1,0 2,-1 5,2 2,3 2,5 5,7-1,5 0,3-1,6-3,-1-6,0-4,-3-2,-1-1,0-4,0 1,-1-3,-3-3,0-1,-4-5,-6 0,-4 4,-5 0,1 3,-2 6,0 2,-4 5,-1 7,1 6,7 6,7 1,7 2,4-1,4-3,5-4,2-5,2-6,3-5,0-7,-2-7,-5-4,-3-3,-4 1,-4 2,-3 5,-4 1,-3 0,-1 1,1 1,-2 0,-3 3,-2 4,-3 7,2 11,2 7,3 3,4-2,4-4,1-6,-1-3,3-1,0-2,2-3,5-2,3-2,1-7,-2-4,-3-4,-4-2,-2-2,-3 1,-4-1,-5-1,-2-4,-1 2,-1 5,-1 5,1 1,1 2,-2 3,2 2,3 1,-1 3,2 4,4 4,8 2,5 2,3-1,0-4,-1-2,1-3,-3-2,0-2,1 0,-3-1,1 1,-2-1,-2-2,-2 0,-4-3,-8-3,-7-4,-9-4,-5 0,-1 1,3 5,5 3,7 4,3 2,1 1,0 2,2 2,2 6,6 7,7 6,8 4,4-2,2-6,0-5,-3-5,-2-5,-2-1,1-2,-1-4,1-3,-2-3,-4-3,-2-1,-5-4,-6-1,-4-2,-3 1,-5 3,1 6,0 5,1 4,-3 2,-3 3,-1 5,1 5,4 8,8 4,4-1,7-3,2-7,4-2,0 0,1-3,2-1,1 0,2-6,1-2,-3-4,0-4,-2-3,-3-2,-5-4,-9-2,-5-3,-5 3,-4 4,-2 2,3 6,4 5,3 1,-2 5,-4 3,0 4,2 5,4 5,10 3,8 4,7-1,8-5,6-6,2-6,0-4,1-7,-1-7,-4-3,-6-2,-4-1,-4-2,-4 1,-3-1,-2-2,-6-3,-8-1,-4 0,-4 5,-1 5,-3 4,4 7,3 3,-1 3,0 5,1 7,1 6,8 7,9 4,9-2,8-1,7-3,1-6,2-7,-1-7,-3-6,-2-4,0-4,-1-4,-3-2,-3-5,-1-5,-5 2,-4-1,-8-4,-8-4,-7 1,-4 5,1 7,0 5,3 6,1 3,-2 4,-2 7,0 8,4 8,8 5,7 0,7-3,9 0,4-5,1-6,4-7,0-3,4-7,3-7,-4-6,-3-5,-6-2,-5 0,-5-1,-5-3,-7-4,-6-3,-7 0,-2 4,-3 8,-3 7,1 5,-3 8,-1 7,-2 9,6 7,4 6,8 4,10-1,8-1,5-5,2-8,4-4,1-4,2-5,2-2,3-4,0-8,-4-5,-4-2,-6-1,-4-3,-6-3,-4-5,-8-1,-3 5,-5 6,-3 4,-3 4,-2 7,1 3,3 5,3 3,5 1,1 2,3 3,3 3,4 3,5 1,8 2,8-3,7-5,2-8,2-7,-1-4,-4-3,-6-1,-4-2,-2 1,-2 0,0-5,-3-4,-4-4,-7-2,-8 4,-3 3,-5 4,0 7,1 4,4 3,3 3,-2 4,0 6,3 5,4 8,8 4,13 4,9-1,7-3,1-8,-2-7,0-7,1-4,-2-7,-2-4,-3-5,-5-5,-4-2,-5-4,-6-2,-5-4,-4 4,-4 4,-2 4,-1 3,3 4,0 3,1 2,-2 3,-2 3,-4 4,-2 7,4 8,7 6,11 4,10 1,9 0,6-2,4-6,2-5,-1-8,-7-6,-1-4,-2-5,-2-4,-1-3,-4-3,-1-3,-3-2,-6-6,-5-5,-8-1,-10-1,-4 7,-1 6,5 6,2 7,4 3,1 0,-2 3,1 4,4 6,7 10,8 9,12 2,8-2,7-3,4-6,-2-7,1-7,-6-8,-2-6,-3-4,-6 0,-4-4,-3 0,-4-2,-4-1,-6-7,-9-3,-10-4,-11 0,-6 6,-3 8,-2 7,-2 5,4 7,8 4,8 2,10 2,2 4,-2 5,2 4,5 8,11 5,11 3,10-6,8-5,4-6,1-8,-6-5,-4-7,-8-3,-6-1,-1-3,-1-2,-1-2,-4-2,-5-4,-11-5,-8 3,-9 0,-5 5,1 4,3 4,4 5,7 4,0 3,1 3,1 8,6 7,7 6,12 3,12 2,7-3,5-4,4-8,0-6,1-8,-8-8,-1-7,-4-3,-6-3,-2-4,-4-1,-5-3,-6-4,-8-4,-9-1,-6 2,-8 4,-7 6,-2 7,3 7,2 9,-1 7,3 6,4 7,4 8,5 8,12 6,9 1,10-4,7-2,8-7,2-8,-2-8,0-8,-5-5,-2-6,2-4,-1-10,-5-7,-4-5,-8-5,-9-2,-10-1,-7 2,-8 3,-7 4,-2 7,-2 8,-3 7,4 7,1 9,2 8,4 5,7 7,9 5,9 2,11 0,10-2,8-4,7-5,5-7,4-10,0-11,2-11,-3-11,-6-7,-6-6,-3-2,-10 1,-8 6,-8 1,-5 3,-7 3,-6 3,-6 6,-5 7,-3 11,-1 9,0 9,2 5,7 3,7 0,6-2,5-4,7-6,3-3,3 2,2-3,7-3,5-6,3-11,3-12,-2-9,-5-4,-5-1,-5 1,-3 7,-2 8,-1 3,-1 5,0 1,-2 2,-1 2,2 10,8 10,7 17,10 15,11 6,12 8,6 1,2-3,-8-11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20.15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365 208,'-49'-16,"-18"-7,-4-2,8 2,15 6,16 6,13 4,7 1,8 2,8 1,10 4,14 4,9 7,7 3,0 2,1 1,-5-3,-9-1,-7-4,-8-2,-7-1,-2-1,-2-2,-2 1,-2-1,-1 3,-2-1,-7-1,-7-2,-6-3,-1-2,2-4,3 0,5 1,-2-2,1-2,1 1,2-1,1-2,1 1,1 0,3 2,4-1,3 1,5 3,8 1,5 4,3 3,-3 0,-5 2,-2 1,-1-1,-3-2,1 2,-3 0,-1-1,-3-1,-4-1,-7-4,-7-4,-11-3,-10-3,0-2,3 2,4 2,7 4,8-1,3 2,2-2,-2 1,3 2,1-2,3 1,4 0,8 2,9 2,11 2,10 5,6 3,-1 1,-9-2,-6-2,-9-2,-5 0,-5 1,-1-2,-2 0,0 0,0 1,-2 0,-4-2,-7 0,-7-4,-10-6,-10-4,-2-3,4 1,6 0,8 3,5 3,4 1,0 1,2-1,2 0,2 3,6 3,14 5,16 7,20 9,20 7,23 3,20 0,15-3,-16-7,-27-5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22.92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209 397,'54'-8,"31"-2,13 0,-1-1,-8 2,-6 0,-12 1,-10 2,-10 0,-15 0,-10 2,-10 1,-4 1,-3 1,1 1,-2 0,0 1,-1-4,-4 0,-11-2,-14-6,-18-3,-21-5,-23-4,-21-4,-9-1,-2 0,6 6,12 6,17 6,18 5,16 3,14 2,13 1,7 0,5 0,2 0,2 0,4-1,8 3,12 1,18 2,21 5,23 6,14 2,7 4,6 0,-4-1,-12-2,-11-2,-15-3,-13-3,-14-2,-13-4,-9-3,-8-1,-5-2,-1 0,-1 2,-1 1,-4 0,-6-4,-10-1,-14-2,-20-7,-22-3,-21-5,-8-1,4-1,6 4,8 2,11 2,16 1,15 5,12 2,11 2,9 3,7 0,1-2,1-1,7 3,9 4,16 3,20 7,23 5,21 5,19 4,5-1,-2-3,-13-4,-14-7,-14-5,-15-3,-12-4,-13-1,-8-1,-10 0,-7 0,-3 0,-3 0,1 1,-1-3,-3 0,-5-3,-9-5,-15-4,-19-6,-21-5,-23-6,-11 0,2 3,7 1,12 5,14 5,14 4,13 6,11 0,11 3,7 1,4 2,3 1,0 1,-1 0,5 1,7-1,9 3,13 3,15 4,19 4,13 4,6 0,1 0,-5-1,-5-2,-11-5,-13-1,-12-2,-12-3,-8-1,-7-1,-3-2,1 0,0-1,0 1,-2 0,-4-1,-8-1,-10-5,-16-2,-20-3,-17-1,-12-2,-5-1,5 3,5 1,11 2,13 3,14 3,12 2,12 1,5 1,2-2,1-1,0 0,1 1,4 0,4 1,10 1,15 0,18 2,23 4,16 4,8-1,0 2,-8-2,-8 0,-12 0,-14-3,-14-3,-13 2,-10-1,-5 0,-2-2,1-1,-1 0,-2-1,-2 0,-3 0,-8 0,-12-3,-16 0,-17-3,-15-2,-9-4,-4 2,4-1,8 2,7 2,12 0,15 1,10 1,10 2,7 2,2 0,0 1,1 0,7-2,7-2,13 1,18 4,15 0,12 1,6 1,4-2,-3 0,-5 0,-5-1,-12 1,-11-1,-14-1,-10 1,-7 0,-1 0,-3 3,0 0,0 3,-5 0,-7 2,-13-1,-16 1,-17 0,-14-5,-7-2,-7-5,-3-3,5-2,8 0,11-3,13-1,11 2,12-1,-13-7,0-2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4:34.353"/>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1062 47,'-5'0,"-2"3,-2 0,-5 0,-2 0,-2-1,1-1,5 0,7-1,10 0,6 0,7 0,3-3,0-1,2-2,2 0,-1 1,1 2,-1 0,0-1,2 0,-5-2,1 0,-2 1,1 2,-1 1,0 1,-2 0,-6 1,-8 0,-10 3,-6 1,-6-1,-6 0,0 1,0 1,0 1,1 1,2-2,2-2,4 2,2 0,1-1,0-2,-1 0,-1-1,0-1,-1 0,0 0,0 2,0 2,0-1,0 0,-1-2,1 1,0-2,5 0,7 0,6 0,6 0,6 0,3 0,1 0,0 0,0 0,-2 0,0 0,-2 0,1 0,-1 0,-3 2,-3 4,-5 1,-7 1,-5 0,-4 1,-2-1,-2-2,3 0,0 0,0 1,-1 0,6-2,5-2,7-3,8-3,3 0,3 1,3-1,4 2,-1 0,1 0,-1 1,-2 0,-2 0,-2 1,-2-1,-1 0,0 0,0 0,-3 3,-8 3,-8 0,-5 0,-5-1,-4 1,-4-1,-4-1,0-1,-1-2,2 0,3 0,1-1,4-1,5 1,11 0,11 0,6 0,5 0,2 0,0 0,-2 0,1 0,-1 0,-2 0,0 0,-5 2,-7 1,-9 3,-7 0,-11 2,-8 2,-8 2,-3-2,1-1,1-1,4-1,3 1,4-2,3-1,4-1,2-2,1-1,2-1,5-3,6-1,12 1,10-3,9 1,4-2,3 0,3 2,0 1,-1 2,-5 0,-5 2,-2 0,1 0,-3 0,-2 1,-7 2,-9 3,-10 0,-10 5,-12 3,-9 2,-9 3,-5-2,-1-1,0-1,1-2,2-4,5-4,6-2,7-2,5-1,4 0,4-1,2 0,1 1,0-1,5 1,7 0,6 0,10 0,8 0,6 2,5 2,5 2,-2 0,-1 2,-2-1,-1-1,-4-2,-4-2,-5 2,-10 0,-10 2,-14 0,-14-2,-10 2,-3 0,0-2,-1 0,5-3,4 0,2 0,4-1,4 0,4-1,3 1,6 0,8-3,10-3,8-3,10-3,3-2,2-1,1 0,1-1,-4 3,-3 3,-3 2,-3 1,-3-1,0 2,-9 1,-11 5,-12 4,-11 4,-11 4,-10 2,-1-2,-1-2,4-3,6 0,8-2,7-1,5-1,1-2,0 0,2-1,1 0,8 0,8-1,10 1,10 0,7-3,7-3,5-1,-2 1,-1-1,-2 1,-7-2,-3 1,-3 2,-2 1,-2 2,-2 1,-5 1,-7 0,-7 2,-10 2,-11 2,-9 3,-8 2,-8 3,-3 0,0-1,6-4,9-2,8-4,7 2,1-2,3 0,2 0,8-5,12-3,12-4,12-6,12 1,3-1,1 0,0 2,-1 1,-6 3,-4 2,-5 3,-4 2,-4 2,-2 0,-1 0,-7 1,-7 2,-6 0,-8 3,-7 1,-2-2,-4 1,-2 0,1-1,2-2,0-1,2-1,1-1,3 0,1 0,1 0,6-1,7-1,7-4,8-4,9 1,4 1,3 0,-1 1,-3-1,1 1,-3 2,1 1,-1 2,-1 1,-8 1,-8 0,-13 3,-12 1,-9 2,-6 3,-8 2,-4 0,-2 0,-1-2,4-2,4-3,2-1,-1-2,5-1,3 0,5-1,4 1,4 0,2-1,3 1,0 0,6-3,7-3,8 0,15-3,10-1,11-2,6 1,2 2,1 3,-4 2,-4 2,-7 2,-5 0,-4 0,-5 1,-4-1,-1 1,-5 2,-4 3,-3 3,-8 3,-5 2,-8 4,-7 1,-12 2,-6 3,-7 3,-6-1,2-2,-1-3,0-5,5-2,8-4,5-4,7-2,4-3,5 0,3-2,1 1,1-1,5 0,4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1:02.27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1:12.91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676 499,'-5'0,"-10"0,-3-5,1-5,14-16,15-13,16-13,13-3,7-1,6 5,8 1,2 4,-5 6,-4 10,-5 9,-8 9,-1 6,-3 9,-3 4,-4 5,-6 6,-8 4,-6 7,-6 9,-3 2,-7 8,-12 15,-7 6,-9 5,-13-1,-13-4,-5 1,-1-7,5-5,9-12,4-10,4-6,6-3,4-7,8-1,3-5,6-9,10-10,11-9,9-11,6-6,6-7,2-2,-4 1,-1 3,1 3,-5 2,0 2,-9 6,-10 7,-9 6,-14 9,-11 10,-5 3,-5 4,1 4,2-1,4-4,8-10,9-9,8-9,6-12,9-2,8 0,3-5,8-2,4 0,4 6,-5 3,4 1,1 5,0 5,0 6,-1 3,-5 13,-11 4,-13 10,-16 15,-9 1,-14 4,-6 3,0 4,4-7,9-5,4-5,3-7,5-4,2-5,4-11,4-9,4-10,3-12,2-5,10-3,9 0,6 1,-2 2,-4 1,-5 1,0 6,2 6,-2 2,-2-1,1 2,3 3,-5 9,-5 8,-8 4,-7 10,-8 5,-4 4,-4 1,-2 0,-1-5,0-1,5-11,7-11,5-11,11-9,9-6,3-7,5-4,9-1,0 2,1 1,0 7,0 3,1 5,0 6,1 5,-6 9,-5 7,-6 9,-5 4,-8 9,-9 3,-2 0,1 0,-2-6,-3-4,1 0,-1-1,2 1,4-8,3-16,8-9,9-6,7-2,6-6,4 0,-3-1,-1 0,1 3,1 1,1 4,1 5,-3 8,-7 10,-5 12,-10 9,-9 8,-4 3,-4-1,-4-2,-3-3,2-1,0-8,-1-2,3-14,5-14,5-10,8-11,10-7,3-1,3-4,5-1,3 7,-2 5,-5 1,0 7,1 6,-1 1,-9 7,-5 14,-8 10,-12 7,-8 3,-3 3,-3-1,1 1,0-2,1-5,1-2,5-10,7-10,11-12,7-8,7-5,7 1,6-1,-1-1,1 4,2 5,-4 0,-4 8,-5 15,-9 5,-9 5,-13 14,-12 10,-5 4,-5-3,4 2,0-3,2-4,3-8,2-4,2-7,6-12,11-15,14-12,10-12,9-9,9-7,5 4,2 1,-2 7,-1 6,-1 7,-3 9,-1 5,0 5,-5 8,-7 8,-10 10,-12 12,-8 4,-12 5,-6 5,3-2,6-3,2-5,0-9,9-13,10-15,6-17,7-10,11-5,1-2,2 0,1 5,1 3,1 2,-1 3,-4 11,-6 11,-6 15,-10 9,-14 9,-14 13,-2 7,-6 5,-2-5,-3-1,4-6,5-11,6-17,9-20,11-20,11-20,9-18,12-12,10-4,3 6,5 5,-1 9,-4 4,-3 11,-4 12,-2 11,-3 7,0 6,-2 3,1 2,-5 5,-6 6,-6 6,-9 8,-14 9,-10 8,-5 1,-3-3,4-3,2-4,1-8,0-9,3-11,6-12,10-10,10-12,10-5,6-3,4 1,-1 1,-6 1,-5 11,-10 14,-10 8,-9 9,-5 2,-5 4,3 4,0-2,4-8,6-10,4-11,5-7,2-6,6 1,8-4,5 2,1 1,-3 0,0-1,3 4,-2 0,-4 10,-9 10,-4 10,-7 5,-2-7,5-12,9-15,12-4,8-8,5-2,3-6,-1 5,0 4,-6 2,-1 6,-2 7,1 6,-4 10,-9 9,-11 8,-16 15,-13 15,-15 15,-6 5,-2-3,-3-9,0-4,9-6,8-11,6-6,4-3,2-2,2-5,4-9,6-12,6-9,9-8,4-5,2-2,-1-2,4 4,5 6,0 2,3 4,-3 0,-2-4,0-2,3 1,0-1,6 4,4 3,7 4,7-1,7-3,0-1,-4-2,2 2,-4 2,2 4,-2 3,-3 2,1 1,-1 1,-2 1,-2-1,-3 1,-1 4,-1 1,-1 0,-5 4,-1-1,-5 4,-4 3,-10 0,-9 2,-8 2,-7 2,-3-2,-8-5,-2 0,-5 2,0-2,2 1,3-2,3-4,2-3,11-3,13-7,12-7,15-2,8 0,4 4,1-3,-6-3,3 0,-1 3,1-2,-1 2,-15 2,-24 8,-24 13,-16 5,-19 3,-10 4,2 2,5-3,6-1,8-5,10-4,9 0,5-3,4-3,7-6,7-9,6-8,10-1,4-2,6-3,6 3,0-5,1-3,3-1,-2-1,-5-1,-9 6,-6 11,-11 13,-9 6,-5 1,-3 6,-1 0,9-3,12-7,9-9,8-3,13-1,2-3,2 1,1 3,2 2,-1 3,1 1,-4 7,-7 7,-6 11,-5 11,-8 4,-9 6,-6 4,-6-1,1-3,1-5,-2-4,-1-8,3-3,6-2,5 1,4-8,3-12,7-5,7-7,2-11,4-3,2-6,4-2,2-1,2 6,-4 2,-1 6,0 5,-8 11,-7 10,-4 8,-3 7,-6-1,-6-3,-2-11,2-9,8-11,4-11,7-7,7-7,5-7,9-4,5 0,1 1,-1 7,-1 7,-1 9,-2 8,0 7,-6 11,-7 9,-5 8,-6 5,-2 4,-3 1,-1-8,-5-3,-6 0,-6 7,-9 8,-4-1,2-2,3 0,-1-1,2-5,3-2,2-4,4-10,4-11,5-9,4-8,6-8,8-5,1-1,5 1,-2 1,-3 2,2 6,-3 3,-2 0,-4 9,-6 7,-13 13,-4 10,-8 7,-4 4,2 2,-2-4,-2-2,5-1,3-3,0-6,5-1,1-2,3-8,4-8,5-9,2-6,7-5,3-2,5 2,1 2,-2 0,-2 9,-4 10,-1 12,-1 9,-7 5,-1 5,-5 2,0 0,6-9,8-12,5-13,4-10,6-2,-1-3,2-3,2 3,2-1,2 5,-4 8,-4 11,-7 10,-8 11,-5 11,-7 0,-6-6,0-4,-3 4,-2-3,2-2,0-5,3-10,9-11,10-10,5-8,6-9,5-1,-1 1,-4 1,2 0,1 5,3 7,3 1,2-2,1 2,-3 9,-6 9,-10 5,-7 6,-8 4,-7 5,-10 2,-6-3,-2-5,0-5,1-1,1-1,1 1,2 0,0-2,-4-3,-2-3,1-1,2-1,0-1,2-1,0 1,2-1,-1 1,1 0,0-1,0-3,-4-7,-3-2,6-2,2 1,-4 2,-1 4,0 3,1 3,1 1,0 1,1 1,0-1,1 1,-1-1,6-4,6-6,10-7,11 0,14 4,8 2,9 5,13-3,2 1,6 2,8 1,-3 3,-3 0,-1 2,-2 0,-1 0,-1 0,0 1,5-1,-4 0,0 0,-2 0,-5 0,-1 0,-4 0,0 0,2 0,3 0,-3 0,-3 0,-6 0,-3 0,-2 0,-3 0,-1 0,-10 0,-12 0,-12 0,-9 0,-12 0,-5 0,-6 0,-2 0,-2 0,-9 0,1 0,-6 0,-6 0,2 0,-2 0,0 0,6 0,4 0,6 0,7 0,0 0,3 0,3 0,2 0,3 0,0 0,2 0,0 0,9-4,13-3,12-3,13-1,9 2,8 2,3-2,4 1,-2 1,-2 2,1-3,-2 0,-3 2,2-4,-2 1,-6-3,-3 0,2 2,1 3,1 3,-2 2,1 1,-6 6,-12 2,-12-1,-11 0,-3 2,-4 5,-4 1,-3-3,-1-3,-2 2,0-1,-4-2,2 2,3 1,0-3,1-2,0-2,-1-1,-4-1,-2-1,0 0,1-1,1 1,11 0,13-1,13 1,9 0,8 0,4 0,2 0,1 0,-1 0,-9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00.257"/>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3456 676,'0'-2,"0"-4,0-4,0-2,3 1,5 2,5 0,7-1,9-1,9 1,5 3,7 1,2 3,2 4,-2 2,-3 3,-2 3,-6 3,-5-2,-4 2,-4-3,-2 1,-3-2,-3-2,-4 0,-3 0,-4 1,0-1,-5-1,-10 1,-12-1,-16 4,-15 4,-15 1,-8 7,-11 1,-7 1,0 1,6-1,9-2,8-2,13-1,11-5,10-3,8-2,6-1,1-3,1-1,0-2,2-3,2-5,1-2,3-6,3-5,4-5,7-2,0-3,7 2,5 3,2 0,4 2,2 3,3 2,-1 1,-3 1,0 3,3 2,3 2,-1 3,-4 2,-3 3,-2 0,-6 4,-1 0,-4 4,-3 2,-3 2,-1 3,-7 3,-10 4,-10 4,-9 5,-6 3,1-2,0-1,-2 0,2-3,4-4,3-5,2-3,4-2,3-3,4-3,1-3,2-2,1-2,1 0,0-1,2-2,6-6,11-12,13-10,14-9,16-10,16-5,8-4,3 0,3 5,-2 9,-4 10,-6 11,-9 9,-7 8,-6 4,-7 4,-5 0,-7 1,-5 0,-3 2,-4 6,-5 6,-6 8,-6 5,-10 3,-10 6,-12 10,-14 9,-13 5,-10 3,-3-2,1-5,7-6,9-10,9-7,7-9,9-9,8-5,2-5,4 0,2-2,1-2,5-4,1-1,2-6,3-4,5-8,5-8,8-9,6-7,5-6,4-2,3 3,1 2,-2 3,-3 8,-2 6,-3 4,-2 3,-1 6,0 3,-2 2,0 2,-1 1,0 1,-2 6,-4 4,-4 9,-4 3,-6 6,-9 6,-10 7,-9 6,-2 1,1-4,3-5,5-6,1-4,2-3,6-2,2-4,2-1,3-6,3-5,5-6,6-7,4-6,7-6,5-5,5-3,3-2,2 3,1 8,0 4,1 1,-1 1,-5 1,-3 3,1 4,-1 4,-3 3,-1 2,-5 4,-4 3,-9 7,-7 3,-11 7,-9 7,-9 3,-6 2,-3 0,2-1,10-4,4-7,4-4,4-4,3-3,2-5,3-8,3-9,7-9,8-5,9-7,3-3,3-1,1 3,4 4,1 2,-3 3,-1 5,-2 3,-4 2,0 3,-1 0,1 2,-2 3,1 2,-3 4,-4 4,-6 7,-8 6,-12 3,-7 5,-8 7,-6 2,-2 0,1-3,5-4,5-4,5-7,7-9,6-10,7-10,10-12,7-3,5-5,6 0,6 1,0 0,1 5,0 5,-3 4,-4 1,0 4,-2 4,1 3,-2 3,-4 3,-5 8,-4 7,-6 1,-7 5,-6 7,-11 8,-5 4,-7 2,-4 6,-5 1,1-3,2-5,8-7,7-7,5-7,6-6,2-5,2-4,-1-3,2-8,2-7,2-5,8-7,5-7,7-6,1 0,2 2,1 2,0 3,-1 5,0 4,-2 2,0 3,-3 1,-1 3,-1 4,-1 6,-3 8,-5 11,-8 5,-5 9,-7 7,-5 5,-3 0,2-5,5-3,4-6,1-4,1-5,3-2,2-10,6-9,5-12,8-11,7-7,3-4,3 0,0 0,-1 1,0 7,-4 4,-2 5,1 2,0 4,-1 4,0 3,-3 8,-5 6,-3 6,-2 9,-6 8,-6 6,-5 2,-6 1,-4 0,-3 0,-3 0,-2-5,3-5,0-5,3-4,5-4,3-4,3-2,1-3,2-6,4-9,2-8,5-9,8-9,4-7,7-6,4-1,1 1,1 5,0 3,-5 5,-3 3,-2 5,-1 2,-1 4,1 4,-2 7,-6 8,-4 8,-8 11,-5 9,-5 8,-6 0,-2 1,-1 0,3-2,3-1,2-5,4-5,1-3,3-9,6-6,6-10,2-9,5-5,5-5,1-4,0 2,-1 3,-2 3,-2 1,-1 2,-3 0,-3 8,-7 5,-7 8,-10 11,-6 10,-5 6,-1 0,4-1,2-3,3-5,2-5,6-4,2-1,1-4,2-6,6-9,6-11,5-8,6-7,7-5,5 0,0 3,2 2,-5 4,1 1,-3 5,-1 6,-2 3,-1 4,-3 0,-1 2,-3 5,-5 9,-4 9,-4 7,-9 7,-8 3,-5 4,-1-2,2-2,5-5,0-4,2-4,4-3,1-1,3-8,3-9,6-10,5-11,5-8,3-3,2-4,-1 1,0 4,0 5,-2 5,-3 2,-1 3,2 3,-1 7,-4 7,-6 9,-5 10,-3 9,-4 2,-3 5,-2 0,-3-3,2-5,5-4,2-4,1-5,2-8,6-13,8-15,9-15,8-12,4-7,4-5,2 3,-4 5,-2 7,-2 11,-3 6,-5 6,-1 5,-2 7,-2 7,-4 7,-4 8,-8 6,-6 9,-6 5,-8 4,-4 4,-2 3,-4-1,2-5,2-6,1-6,3-2,4-2,3-5,3-2,2-4,1-4,3-5,3-5,7-8,5-9,5-8,9-8,7-7,7-5,3 2,4 3,0 5,-3 3,-6 5,-2 8,-3 5,-6 4,-3 3,0 5,1 2,-2 5,-4 7,-3 11,-6 6,-8 7,-8 14,-9 9,-6 10,-3 0,0-4,-1-4,-1-7,2-9,6-10,4-6,2-6,3-6,1-5,4-6,4-9,7-17,7-18,12-19,8-11,10-9,6-3,2 1,-1 11,-3 12,-3 11,-5 12,-2 11,-2 9,-2 3,-1 5,-1 4,-3 2,-1 5,-2 2,-4 3,-1 0,-3 4,-3 3,-2 6,-3 8,-3 10,-6 5,-6 1,-4 1,-2-3,-1 0,2-7,-2-5,3-5,1-3,3-7,-1-2,3-2,1-2,0-2,1-6,3-10,3-9,4-7,5-6,4-3,3-2,5 4,2 1,-3 2,-1 5,3 4,-1 1,-2 0,-1 4,-1 2,-2 1,-1 1,-1 2,-1 1,-3 2,-4 5,-6 5,-5 7,-8 7,-5 3,0 0,1-1,2-1,2-3,1-3,0-3,5-9,3-9,6-8,6-8,5-3,4-4,2 2,2 0,0 6,0 1,1 1,-1 3,-1 4,1 4,-1 4,0 3,-2 4,-2 5,-1 4,-4 6,-2 4,-4 8,-6 8,-3 6,-6 4,-3 0,0-4,2-4,1-5,1-6,3-5,0-4,0-4,2-8,2-7,3-9,4-8,2-3,6-3,4-3,3-2,1 4,1 4,0 0,-1 1,0 4,-3 2,-1 2,-2 4,-6 6,-6 7,-6 10,-5 7,-10 8,-5 4,-3 1,1-2,3-2,1-4,2-4,3-3,5-2,3-5,3-6,6-6,4-6,4-12,7-10,6-5,6-6,4-3,3 0,-2 1,-2 6,-2 5,2 6,-5 1,-2 4,-3 6,-1 2,-1 2,1 3,-4 8,-2 6,-9 5,-7 10,-6 7,-5 7,-4 7,-3 1,-3-3,-2-2,2-4,1-6,4-5,4-4,3-4,4-8,6-9,10-9,9-10,7-10,1-5,-1-3,-1 3,-2 4,0 5,-4 3,-1 4,-3 1,0 4,-5 3,-7 9,-7 5,-3 3,-3 3,0 1,1-1,2-1,2-5,4-6,2-6,3-9,4-7,4-4,1-6,2-3,2 6,-1 2,1 1,1 5,-2 4,0 2,-2 1,1 3,1 4,2 4,-2 4,-2 5,-3 4,-1 4,-3 1,0 2,-4-3,-1 0,0-6,1-5,1-7,1-5,3 0,3-4,2-2,1 1,5 2,6-1,1 3,1 3,1 3,0 2,-4 7,-5 5,-7 4,-8 5,-10 6,-9 6,-9 1,-6 4,-6 2,1-2,0-1,4-3,2-5,1-7,5-6,5-6,6-6,6-6,5-8,7-6,8-8,2-2,6-1,2 2,3 3,0 4,0-1,1 2,0 1,-2 4,1 2,0 1,1-1,-1 3,-1 2,-1 3,-2 2,-3 5,-4 3,-10 5,-9 8,-13 8,-14 8,-21 11,-16 10,-12 9,-8 2,3-6,9-8,14-10,13-10,10-7,10-9,6-6,8-10,7-8,8-11,8-9,8-5,8-2,5 0,2 0,-2 4,-1 7,-6 5,-2 4,-4 1,-7 5,-9 11,-8 9,-11 10,-8 7,-6 5,-3 0,4-2,0-1,4-3,5-4,5-3,3-5,3-5,5-2,0-1,4-9,8-10,11-14,14-18,17-14,15-13,9-2,9-2,4 8,-1 9,-4 12,-8 12,-9 8,-6 10,-9 6,-6 6,-5 3,-7 4,-5 5,-4 1,-1 1,-3 1,-4 2,-3 1,-2 4,-1 3,-4 1,-4 4,-5 4,-6 3,-6 7,2 2,2-1,2-6,1-5,1-6,4-4,5-8,8-11,8-14,7-9,5-9,3-5,0 0,1 2,-1 3,-4 3,-4 4,-1 7,-1 2,-3 3,-6 2,-6 6,-6 4,-4 4,-2 4,-3 3,-2 3,-2 1,0 0,4-4,4-9,8-11,6-3,5-8,7-5,4-4,4-2,0-1,0 3,-2 6,-2 4,-3 3,0 2,1 3,2 3,1 4,0 1,-4 5,-4 7,-6 7,-5 3,-7 6,-7 5,-7 4,-4-1,-2-4,3-1,1-3,3-3,2-3,2-5,1-4,0-4,3-6,3-5,4-5,2-3,4-1,3-2,2 0,3-3,3 0,1 0,2 0,0 2,4-2,0 0,0 3,-1 2,-3 0,-2 3,-3 1,-1 2,1 2,-4 2,-6 2,-4 4,-6 7,-5 1,-3 5,-1 2,0 1,1-3,3-1,2-4,1-2,1-9,7-6,5-5,3-5,6-5,4 1,2 0,-1 0,1 3,1 3,-3 2,0 2,-1 1,0 1,1 4,0 1,-3 8,-2 10,-3 5,-5 8,-8 6,-6 6,-5 1,-5-1,2-2,1-5,2-5,2-7,3-2,1-4,0-5,2-6,3-6,6-8,4-7,5-8,2-5,0 0,3 3,0 4,-1 3,-4 3,-2 1,0 5,2 3,-1 1,2 2,1 2,1 2,3 0,0 2,-2-2,-5-2,-5-1,-4-3,-2-3,-3 1,-1-1,2-1,1-1,5-1,1 0,5 2,2 2,3 4,3 3,0 1,2 2,0 0,-1 1,-2 2,-3 6,-4 7,-3 5,-4 8,-5 0,-6-1,-4-1,-1 1,-1-3,0-2,1-3,0-5,4-7,3-8,4-6,3-8,2-3,1-5,3 2,1 2,0 1,-1 1,-1 0,2 4,3 3,-3 4,-1 4,-2 6,-1 4,0 6,0 3,-1 1,1 0,-1-1,1-1,-2-3,-2-2,-2-2,0-1,1 1,-1-2,-3-1,-1-3,-3-1,-1-2,0-1,-2-3,1-3,2-4,3-2,1 1,2-1,3-3,1-2,1 0,2 0,0 0,3 1,3 3,1 1,2 2,2 4,-4 2,-2 4,-6 6,-4 6,-7 3,-9 6,-6 5,-4 5,-4 4,-4 1,-3 0,-2-4,1-4,1-3,-1-2,2-3,3-2,0 1,1 0,0-3,0-2,2-4,2-3,3 0,2-1,4 0,2 0,1 1,0-1,3 2,0-1,2-1,0-2,1-2,0-1,0-1,0 0,0 0,-2 0,-2 0,1-1,-2 1,-3 0,0 0,1 0,2 0,2 0,1 0,2 0,-1 0,1 0,1 0,7-3,10-3,15-3,19-6,23-4,23-6,15-2,10 0,-1 2,-8 3,-11 6,-13 4,-13 5,-11 1,-8 2,-11-1,-6 0,-3 1,-2-2,0 1,-1 1,2-2,-1 1,-1 1,-7 1,-13 4,-14 4,-16 3,-4 7,-12 5,-9 4,-6 4,1 1,5 0,4-4,3-3,2-3,4-2,1-3,0-5,2-4,2-2,0-2,1-1,-1-1,-2 0,0 0,2 1,3-1,3 1,3 0,3 0,3-3,3 0,2-3,2 0,0-2,3-2,6 1,12-1,12-1,14-1,12-2,16-3,11-1,8 0,-1 0,-3 3,-5 2,-4 0,-5 0,-8 2,-5 1,-6 2,-7-1,-5 2,-2-1,-3 1,-4 1,-2 3,-2 1,-2 1,-5 1,-8 0,-8 0,-7 0,-11 1,-9 2,-6 3,-5 1,-3 1,0 0,4-2,3-1,2-2,6-2,2-1,5 0,3 0,0 0,2-1,2 1,0 0,2 0,1 0,0 0,0 0,0 0,5-3,7-3,7-3,9-5,14-6,15-2,16-2,15 1,9 0,6 6,-5 5,-8 4,-12 4,-12 3,-9 1,-9 1,-8 0,-5 0,-7 5,-10 3,-13 9,-16 6,-13 7,-16 3,-11-1,-4-2,-7 2,3-5,3-4,9-4,5-3,4-4,1-1,4-4,3 0,-2-1,2-2,1-2,-2-2,2 0,-2-1,1 0,3-1,2 1,2 0,5-1,5 1,5 0,5 0,1 0,2-2,4-4,2-4,7 1,6-1,7-2,12-3,18 0,19-5,18-4,14-3,9-2,2 1,-7 6,-11 6,-12 6,-13 5,-12 3,-11 1,-9 2,-5 1,-3-1,-3 0,-2 0,0-1,-3 3,-9 3,-10 3,-9 3,-9 4,-9 0,-5 2,-2 0,-2 1,2-2,0 0,4-3,6-5,6-3,2 0,2-1,2-2,5 2,1-1,1 0,0-2,-1 0,5-3,3-5,11-6,11-6,14-2,17-6,13-7,11-1,7 1,0 4,-3 5,-5 5,-6 5,-11 4,-8 3,-9 4,-8 2,-4 1,-4 0,-2 1,-2 0,-7 0,-8-1,-11 0,-10 3,-11 3,-15 6,-13 6,-9 2,-2 1,0 2,3-4,9-4,6-2,9-2,9-1,6-1,3-2,7 1,4-1,1-2,0-1,0-2,-1-1,4-1,7-3,11-6,11-4,16-7,15-6,10-9,12-3,8-1,3 5,-2 7,-5 6,-10 6,-12 6,-10 5,-10 2,-5 2,-6 1,-5 1,-7-1,-9 5,-12 4,-15 5,-14 6,-13 7,-11 6,-5 0,-2-3,1-5,4-6,11-4,6-5,9-2,8-2,7-3,2 1,2 0,1-1,10-5,11-6,12-2,14-3,18-6,14-8,6-3,3-1,-4 2,-7 1,-9 2,-10 3,-7 2,-6 5,-6 5,-3 2,-2 1,-5 1,-6 0,-6 2,-9 1,-9 6,-13 6,-14 6,-18 11,-13 6,-3 3,0 0,8-3,11-4,10-7,15-5,8-4,6-6,4-2,5 0,11-1,9-3,13-4,7-5,7-5,6-5,3-3,-3 1,-3 3,-3 2,-4 2,-3 0,-2 0,-4 3,-3 2,-1 1,-2 0,0 0,-6 2,-6 2,-7 4,-8 5,-9 3,-9 9,-7 7,-2 4,0 2,1 2,3-5,4-7,5-5,4-1,7-2,2-2,1-3,0-2,5-3,6-6,8-6,9-5,8-9,9-12,6-9,4-1,0 2,0 1,-4 2,-2 3,-3 8,-6 7,-3 4,-2 4,-3 1,-2 2,-2 2,-3 8,-7 8,-9 9,-10 5,-5 6,-7 6,-7 6,-5 4,-5 0,-1-4,6-7,3-3,5-3,5-5,3-4,4-6,1-1,4-1,7-3,6-3,8-4,8-7,9-8,8-5,2-7,1-4,2 2,0 3,-3 1,-4 3,-2 0,-4 4,-7 4,-1 1,-1 0,-6 4,-10 8,-10 13,-17 11,-11 9,-10 6,-7 10,-3 2,5-2,4-3,9-9,8-9,5-7,6-5,4-2,2 0,6-7,10-7,7-6,9-8,10-10,5-7,5-4,-2 0,-2 4,-1 2,-4 5,-4 3,-4 4,0 3,-4 1,-2 4,-1 4,-3 0,-1 0,-2 3,-3 5,-6 10,-9 12,-8 9,-9 7,-4 3,-5 4,-2 2,4-4,4-4,6-4,0-8,6-5,2-2,8-10,9-11,12-13,12-7,7-8,3-6,4-3,-1 1,-1 3,-4 5,-5 5,-5 4,-4 3,-2 5,-2 3,-1 4,-2 6,-4 4,-5 7,-7 9,-6 9,-8 7,-6 2,-3 0,2 1,1-2,1-1,3-5,4-5,2-8,4-9,6-6,9-12,11-14,11-12,8-10,4-6,0-1,-4 5,-8 5,-6 7,-4 10,-2 6,-4 3,-1 2,0 3,-1 1,-3 7,-4 6,-6 5,-2 7,-4 5,-2 2,-1 2,0-1,-1-4,1-1,4 0,1-4,4-5,7-3,7-4,6-1,8-2,8-1,1 3,3 0,0 3,-1 1,-1-1,-1 1,-4 0,-2 1,-2-1,-4 0,-2-3,-2 0,-4 0,-1 4,-1 0,1-2,-2-3,-5-8,-6-5,-3-6,0-2,-1-2,2 2,1 0,1 2,-3 3,-2 4,0 1,-3 0,2-1,-2 0,1 1,2-2,0 1,0 0,1-1,0-1,-3 2,1-1,1-1,1 0,2-2,2 0,0 0,1-1,1-1,-1 1,0 0,3 2,3 4,3 3,1 5,-3 6,-1 4,-2 3,-2 2,-1 2,-4 0,-3 0,-4-2,-2-2,-2-2,-1-4,-1-2,0-1,3-5,1-4,2-4,4-2,1-5,3-4,2-2,0-1,3 0,1 2,2 2,0 2,2 4,2 2,2 0,2 2,-3 6,-2 6,-2 5,-4 3,-1 4,-4 4,-2 1,-2 3,-3 3,-3 2,-1 0,-2-4,2-1,1-4,2-6,3-8,3-7,4-11,5-11,4-6,4-4,1 1,1-1,1 4,0 4,-2 5,-2 3,0 5,1 2,1 3,0 3,0 3,1 2,0 3,-3 7,-2 7,-4 8,-3 3,-4 7,-5 3,-4 3,-2-1,-2 2,-2-2,0-4,0-7,0-1,3-4,1-3,3-2,0-5,1-6,3-8,2-5,1-8,4-4,3-3,5-7,5-3,2-1,2 1,-3 4,-2 4,0 4,-1 4,-1 8,-4 7,-3 7,-5 7,-4 8,-8 4,-6 5,-1 2,1 1,1-5,3-3,2-6,2-3,4-8,4-7,6-7,5-11,5-7,4-5,1 3,0-1,-1 3,-1 2,-1 4,-2 4,-2 3,0 3,-3 6,-2 5,-2 5,-5 6,-2 3,-4 1,-3 2,0 0,1 0,2-2,0-1,1-2,1-5,1-8,1-6,2-6,-1-4,4 1,1-4,2 0,3-1,0 0,-2 5,-5 11,-2 7,-4 3,-1 5,0 2,-2 2,1 0,-2-3,1-2,2-5,1-7,2-8,0-6,2-4,0-3,0-1,1 0,-1 1,0 2,0 1,1 6,-1 8,0 6,-3 6,-3 4,-3 4,0 3,-2-3,2-1,0 1,-2-2,1 0,1-4,-2-3,1-8,3-7,5-8,2-8,5-8,3-2,3 0,0 1,-2 0,0 3,1 6,-1 5,-5 11,-6 11,-2 10,-3 9,-3-1,-2-1,0-1,3-2,0-4,0-2,0-5,5-7,3-5,2-5,0-4,3 2,1-1,-1 5,-1 7,0 5,-2 8,-3 4,-1 2,-3 3,0 0,-2 0,0 1,2 2,2-1,1-1,2-2,1-2,0-1,3-7,0-7,1-6,2-4,2 0,0-1,1 0,1 2,0 4,-2 6,-3 4,-2-4,-2-6,0-5,4-8,4-8,3-2,0 1,0-1,0 4,1 0,-1 1,-1 2,1 1,-5 4,-5 8,-9 6,-8 8,-4 7,-5 6,-2 5,-2-3,0-2,1-3,2-2,2-3,4-3,1 1,2-3,3 0,1-1,1-2,4-3,9-3,9-8,10-5,7-5,7-4,7-5,4-2,2 2,-1 1,-2 4,-3 3,-4 2,-3 4,-4 4,-9 1,-4 2,-6-1,-3 1,-2 4,-5 2,-5 7,-8 4,-10 6,-8 8,-5 1,-4 0,-4 0,-2-2,4-2,3-2,4-2,4-5,2-1,0-3,3-3,-1-2,5 0,3 0,2 1,0 1,1-1,6-2,8-3,7-3,6 0,4 1,6 0,1 0,1 1,0 1,-3 0,-2 0,-1 0,-3 0,0 0,-9 0,-7 0,-10 0,-10 0,-8 0,-5 0,-6 0,-1 0,0 0,1 0,1 0,2 0,-1 0,3 0,3 0,4 0,4 0,3 0,2 0,3 0,2-2,7-4,10-4,11-1,14-3,7-1,7 0,5 1,-3 4,-3 1,-2 2,-3 3,-3 1,-2 1,-4 2,-4 0,-11 0,-10 0,-12 1,-8-1,-5 3,-3 0,-3 3,1 0,0 2,2-1,2-1,3-2,3 1,1 0,0-1,1-2,6-3,6-4,7-4,8 0,6-2,4 2,2-1,6 2,-1 2,4 2,-3 2,-3 3,0 2,-4 1,-2 1,-5 4,-5 1,-5 6,-5 1,-6 2,-10 1,-7 4,-8-1,-1-1,-1-1,1-6,-1-1,1-4,0-3,1-4,2-6,4-6,5-6,4-12,5-8,3-3,4-4,1 1,2 5,3 3,4 2,3 4,0 4,1 3,1 2,1 5,-2 2,1 2,-1 4,2 1,0 3,-1 3,-4 4,-2 6,-3 7,-1 2,-2 2,0 4,-3 1,-4 1,-5 4,-3 4,0-2,1-5,0-1,-1-6,3-5,3-3,1-3,2-2,-1 1,0 0,3-4,1-5,3-4,3-6,2-2,4-2,5-4,3-4,-2-2,2 1,1-2,-3 2,-2 3,1 2,-1 2,1 0,0 1,0-1,1 2,-5 4,-10 5,-11 8,-11 7,-13 5,-11 8,-14 5,-11 5,-7 2,-6-3,-1-3,1-5,0-8,0-7,8-5,5-4,6-2,5-1,9-3,7-1,6 1,1 0,-2 2,-8 1,-14 5,-14 3,-8-1,-8 2,0-1,-1-1,7-2,9-2,6 0,5-2,8-3,4-5,3-5,3-3,-2-3,0-1,4-3,1 0,1 5,-1-1,3 1,0 1,0 1,-2 0,3 0,-4 1,-1 3,0 0,1 0,4 3,0 2,5-1,6 2,3 2,0-2,2 1,5-1,7-3,9-2,11-2,14 2,17 0,19 1,18 3,8 2,9 3,1 1,-3 1,-1 3,-8 3,-11 2,-6 0,-8 3,-4 2,-5-2,-2 0,-2-2,3 1,-2-2,-1 0,2-1,-1-2,-1-1,0-2,-2-1,2-1,1-3,0-3,1-1,-2-5,1-2,1-1,-3-2,-2-2,-4 2,-1 1,2-2,-3 3,-5 0,-6 1,0 3,-3 0,-2 3,-2-1,-1 2,-1-1,0 1,0 2,-8 2,-7 3,-13 5,-15 7,-25 6,-15 8,-15 4,-10 1,-9-4,-1 0,3-3,9-5,7-6,10-5,9-4,7-2,4-3,7 0,3 0,2 0,3 0,3 1,2-1,4 1,5 0,5 0,2 0,-1 0,1 0,0 0,2 0,5 0,7-2,10-4,11-4,13-2,10 1,7 2,7 1,7 0,5 3,3 2,-1 1,-2 1,-3 1,2 3,-2 1,-2 2,-3 0,-1-1,-8-1,-5-1,-6-2,-6 0,-5-1,-4 0,-5 0,-1-1,-2 1,-1 0,0 0,-5 0,-7 0,-8 2,-12 4,-12 3,-14 3,-18 5,-14 1,-6 3,-8 4,-4-3,7-3,7-2,10-3,7-5,8-4,9-2,7-2,5-1,6-1,2-2,3-2,3 2,3-3,8-5,12-3,15-4,18-2,20-2,19-1,12 2,10-2,0 4,-10 5,-11 5,-9 4,-10 3,-10 1,-10 2,-7 0,-5 0,-3-1,0 1,-2 0,-2-1,-1 0,-3 2,-7 4,-10 3,-11 6,-15 5,-12 4,-17 3,-14 8,-13 2,-10-2,-4 1,1-3,8-5,6-7,2-5,7-5,1-1,0-3,0-3,0-1,1-2,2-1,1 0,1-1,6 1,4-1,4 1,7 0,5 0,6-1,6 1,4 0,3 0,1 1,2-1,1 0,3 0,5 0,9 0,6 0,9 0,7 0,5 0,9 0,4 0,7 0,2 0,2 0,-2 2,-2 1,-3 3,-5 0,-4-1,-6-1,-3-1,-4 1,-2 0,-5 2,-1 0,-2 1,-4 3,-7-1,-8 0,-8 2,-9 4,-7 2,-5-2,-2-1,1-2,0-2,4-2,3-2,5-2,4-3,4 0,2-1,3 0,0-1,1 1,0-1,4 1,8 0,6 0,7 0,10 0,6 0,7-3,2 0,3 0,-2 0,-3 1,-2 1,-4 1,-4-1,-3 1,-8 0,-9 1,-10-1,-10 0,-9 0,-11 0,-4 3,-6 0,-3 0,-3 0,2-1,2-1,1-1,4 1,1-1,2-3,7-1,2 1,3-2,2-1,4-1,2 1,6-2,2 1,0 1,0 0,2-3,2-1,9 0,11 2,6 3,8-1,7 1,6 1,4 1,2 2,-1 0,-1 1,-2 0,-6 0,-3 1,-2-1,-4 0,-4 0,-2 0,-3 0,-2 0,-5 0,-7 0,-8 0,-6 0,-6 0,-6 0,-8 0,-3 0,-4 0,-3-2,3-2,0 1,4 0,5 2,5-1,4 2,3 0,2 0,0 0,4-3,2-3,10 0,5-3,8 1,12-1,12-1,6-2,10 2,2-1,3 2,-2 0,1 1,-5 2,-7 2,-5 2,-8 1,-6 1,-6 0,-3 1,-3-1,-6 0,-7 1,-9-1,-6 0,-9 0,-10 0,-8 0,-3 0,0 0,-2 0,2-3,3 0,1-3,2-2,4-1,6 2,4 2,4 2,3 1,3-1,7-3,10-1,7-1,6 0,8 0,10 0,2 2,2 2,0 2,-2 1,-2 0,-1 2,-5-1,-4 0,-9 1,-13-1,-11 0,-13 0,-10 0,-10 3,-3 0,-2 0,-1 0,5-1,2-1,5 0,6-1,3 0,3 0,3 0,8-1,10 1,9 0,5 0,9 0,3 0,3 0,-1 0,0 0,2 0,-3 0,-2 0,-2 0,-3 0,1 0,0 0,-1 0,-6 0,-7 0,-11 0,-8 0,-10 0,-11 0,-8 0,-1 0,2 0,2 0,3 0,3 0,2 0,4 0,4 0,9 0,11 0,10 0,12 0,9 0,9 0,8 0,5 0,-1 0,-2 0,0 0,-5 0,-5 0,-4 0,-3 0,-3 0,-3 0,-2 0,-3 0,-7 0,-8 0,-9 0,-14 0,-9 0,-10 0,-5 0,-7 0,-1 0,0-2,3-2,6 1,7-2,4 0,4 0,2 2,4 1,6-2,8 0,13 1,8-2,10 0,8-2,7 1,5 1,3-2,0 1,-3 2,-6 0,-5 3,-6 0,-5 0,-3 1,-3 0,0 1,-7-1,-6 0,-11 0,-12 0,-11 0,-9 0,-8 0,-2 0,1 0,4 0,4 0,7 0,4 0,5 0,4 0,9 0,14-2,12-2,9 1,8-2,7 0,2-2,0 0,-1 2,-3 1,-2 2,-4 1,-4 0,-4 1,-3 0,-7 1,-10-1,-9 0,-10 0,-10 0,-5 0,-4 0,-5 0,3 0,3 0,5 0,3 0,3 0,3 0,3 0,3 0,8-2,11-2,11 1,7-2,8 0,7 0,0 0,1-1,-2 1,-6 2,-1 1,-4 1,-3 1,-3 0,-1-3,-4-3,-7 0,-7 0,-6 0,-6-1,-10 0,-5 0,-6 2,-5 1,0 2,0 1,0 0,3 1,4 1,1-1,4 0,3 0,9 1,10-1,7 0,7 0,7-3,2 0,7 0,2-3,1 1,0 0,2-1,-2-2,-1-2,-3-2,-2 0,-2 4,-3 2,-4-1,-1 2,0 1,0-1,-2-2,-8-1,-9 2,-9 2,-6 1,-10 1,-8 4,-1 2,-3-1,3 0,4-1,7 0,5-1,5-1,8 0,12 0,7 0,12 0,4-1,6 1,6 0,2 0,2 0,1 0,-5 0,-6 0,-2 0,-4 0,-2 0,-3 0,-2 0,-1 0,-8 0,-8 0,-9 0,-7 0,-10 0,-7 0,0 0,0 0,0 0,5 0,3 0,5 0,2 0,3 0,3 3,7 0,7 1,6-1,7-1,3-1,4-1,4-2,0-4,1-1,-1-2,-3 1,-2-1,-2 1,-2 2,0 2,-4-1,-3-2,-1 0,-4 2,-6 1,-7 1,-8 2,-5 0,-5 1,-3 0,2 0,0 1,2-1,3 0,3 0,2 0,7 0,8 0,9 0,9 0,5 0,3 0,7 0,0 0,0 0,-3-2,0-2,0 1,1 0,-2 1,-3 1,-2 0,-3 1,-10 0,-7 0,-11 0,-10 3,-13 3,-5 1,-5 2,-2-1,4 0,7 0,3-2,2-2,4-1,2-2,10-1,8 0,10-3,10-1,10-2,10-3,6 1,2 1,0 1,0 3,-5-1,-6-1,-6 2,-2 0,-3 2,-2 0,-2 1,-1 0,-1 0,-6 0,-6 0,-7 0,-5 0,-6 1,-3-1,-2 0,-1 2,-1 2,1-1,2 0,1-1,2-1,3-3,3-4,7-1,6-1,3-3,2-1,3 1,2-3,-1-2,0 3,0 0,-1 0,-3 0,-1 1,2 4,-1 0,1 2,-1-1,-5 0,-5 2,-8 2,-4 1,-3 1,-3 1,-1 0,-2 0,0 0,-1 1,1-1,2 0,2 0,1 0,7 0,15 0,15 3,12 0,3 3,1 0,-3 2,-4-1,-5-1,-3-2,-3-1,-1-2,-4 2,-6 0,-7 3,-9 2,-9 3,-10-1,-5 1,-2 1,-3-2,1 0,1-1,2 0,5-2,1-1,4 0,3-1,3-1,3-1,0-1,1-1,6-1,6 0,10-1,10 1,11 0,14 0,16 0,18 0,8 0,8 2,1 2,-5 2,-4 0,-10-1,-6 1,-10 0,-9 1,-6 0,-7-2,-8-1,-3-2,-3 2,-3 0,-2-1,-1-1,-2 0,-4 1,-8 4,-11 2,-12 3,-15 4,-12 2,-11 3,-3 1,2-1,3-2,8-3,11-6,6-3,9-1,5-1,4 0,6 1,10-2,10-1,5-3,5-3,4 0,0-2,1-1,-2 1,-2 2,-3-2,-2 0,-2 2,0 0,-4-1,-1-1,-2 4,-3 4,-2 5,0 0,3-1,2-1,2-2,5-2,2-4,0-1,1-3,-2 0,-3-2,-1 1,-1 1,1 2,-8 1,-6 4,-7 2,-8 3,-13 0,-6 2,-5 2,-6 2,-1 2,4-2,5 0,5-3,2-2,5-3,6-4,9-5,12-1,10-3,7-2,7-5,5 1,0 1,-3-1,0 3,-3 3,-3 1,-2 1,-4 0,-3 1,0 1,0 2,1 1,-2 3,-6 8,-3 6,-4 4,-3 4,-2 2,-4 1,-1-3,-2 1,2 1,3-1,0-5,1-2,6-11,2-10,4-7,7-8,3-7,6-5,0 0,-2 1,-1 2,-2 4,-1 6,-2 3,-1 2,0 3,-1 0,-1 3,2 1,-2 8,-4 6,-4 4,-2 5,-3 5,-5 1,-5 5,-3 2,0 2,0 0,0-3,1-3,2-4,2-3,3-3,2 0,3-6,2-11,7-9,4-11,4-4,2-6,4-3,-2-1,0 6,-2 5,0 4,-2 3,-2 5,0 3,2 4,0 3,-2 4,-2 5,-4 3,-1 8,-5 5,-5 5,-6 5,-7 8,-2 3,-2 1,-4-1,-1-4,-4-5,3-5,2-5,3-7,2-7,3-5,2-3,4-5,4-5,4-9,2-9,8-13,7-9,7-5,6-3,5 4,4 4,1 9,2 8,0 3,-1 5,-2 5,-4 6,-4 2,-2 3,-2 2,-3 2,-1 1,-2 1,0 0,-4 3,-3 4,-4 3,-4 2,-9 7,-7 5,-4 7,-4 3,-3-2,-3-4,2-4,3-3,2-3,3-5,2-4,1-1,3-4,5-7,2-4,4-6,3-7,8-6,4-3,3-1,1 0,-2 2,-4 3,-1 3,0 4,1 1,-1 1,-5 7,-6 6,-8 10,-10 11,-15 12,-9 10,-7 10,-4 2,-2-3,3-4,8-10,6-9,5-5,6-7,4-6,5-4,5-5,5-11,6-10,7-7,5-6,8-6,8-2,3 0,0 3,1 5,0 6,0 6,1 4,-2 5,-4 5,-3 4,-3 3,-1 4,-2 5,-3 6,-3 5,-7 6,-2 1,-8 1,-4 5,0-2,-4 1,-3-1,-5 1,0-5,2-2,-2-5,5-3,1 0,3-5,0-2,1-6,0-6,2-5,3-3,4-2,4-4,4-2,2 1,4-2,3-1,4 0,3 2,-1 6,1 1,-1 2,1 1,1 4,-2 2,-2 4,-5 6,-4 5,-3 5,-3 4,-1 4,-3 3,-7 7,-3 6,-5 4,-5-1,-1 0,-1-5,3-5,3-7,2-7,4-5,4-2,1-3,2 0,0-2,0-7,2-7,6-6,6-12,6-10,6-8,2-3,-2 2,-2 3,-2 6,-1 9,-3 6,-3 4,-4 2,0 4,2 3,0 8,-2 7,-4 7,-4 5,-5 8,-1 2,-1 3,-2 1,1-2,0-5,0-1,-2-3,2-10,6-15,3-10,4-11,8-9,1-4,5 2,-1 1,0 3,0 5,-1 4,1 5,0 6,0 4,-2 6,-4 6,-3 9,-3 7,-4 5,-5 4,-6 3,-7 2,-2-3,-3-2,3-4,2-3,-1-7,1-5,1-5,0-4,2-3,0 0,3-4,4-6,3-9,3-11,5-12,1-2,3-6,6 2,4 3,0 7,2 8,-4 5,0 8,-1 4,-2 2,-4-1,-2 6,-2 5,-4 4,-8 5,-7 10,-13 10,-18 9,-13 7,-10 4,-8 4,-1-3,5-6,13-8,8-10,12-6,9-8,8-4,6-4,3-3,1-1,1 0,2-3,4-5,2-7,3-8,3-11,5-6,4 0,3 3,1 2,-1 5,-3 5,-1 2,-2 2,-2 3,1 4,-1 2,-1 2,-1 4,-2 8,0 10,-6 6,-4 7,-4 4,-2 6,-1 0,-2-2,-2-2,3-5,2-6,1-7,3-2,0-4,0-1,2-6,-1-7,2-5,3-5,1-7,4-3,3-1,2 0,4 3,0 5,-1 1,0 3,2 4,1 3,1 2,2 3,-2 5,-3 5,-3 6,-2 7,-2 6,-7 8,-5 8,-3 3,-4 3,-3-4,0-4,4-3,1-5,2-8,2-5,3-2,1-5,1-6,2-6,1-8,2-10,3-7,6-4,5-4,2-2,2 3,0 3,-3 3,-1 7,0 4,-2 3,-1 1,1 2,0 4,0 5,-1 6,-1 4,-2 7,-3 2,-2 7,-1 7,-3 3,-5 1,-3 0,1-4,0-4,3-5,3-2,-2-6,1-10,0-11,4-11,5-9,1-4,-1-3,0 0,1 6,-1 5,2 3,0 3,0 5,3 3,-1 7,-2 6,-2 7,-2 7,-4 6,-5 4,0 2,-3 1,1-2,-2-3,2-4,-1-3,2-7,1-11,2-8,4-11,8-9,2-9,2-3,1 1,-1 3,-3 5,0 6,1 3,-2 4,1 4,2 5,0 3,0 5,-3 6,-2 6,-3 9,-1 6,-2 7,-3 4,-3 5,-4-1,-5-3,0-1,0-4,0-6,0-6,0-7,2-11,4-16,3-11,8-13,6-10,2-4,1 0,5 4,2 7,0 8,0 6,1 5,1 6,0 5,-2 5,-1 2,0 2,-2 1,0 0,0 5,0 5,-2 2,-2 4,-2 2,-2 4,-3 4,-2 1,-2 0,0 2,0-3,-3-3,-1-3,0-3,2-1,0-7,0-9,7-11,6-12,8-6,2-6,3-4,3 4,2 1,0 5,4 6,2 5,-4 4,-1 6,-1 3,-2 3,-4 3,-3 3,-5 2,-2 5,-4 3,-3 5,-2 3,-3 1,-3 1,-2-1,0 1,1-2,-2-4,0-9,0-7,2-11,4-8,7-7,4-5,3 0,2 3,-1 2,4 0,0 4,2 6,0 2,-2 2,2 4,-1 2,-1 2,-2 0,-1 4,-3 4,-2 0,-3 5,-3 5,-2 2,-5 3,-4 6,-5 0,-2 4,0-2,0-3,-1-6,0-4,-1-5,2-10,3-12,3-11,5-11,8-8,6-5,2 0,-1 2,3 4,0 3,1 8,-1 6,-1 6,0 4,0 4,2 3,1 3,-1 4,-1 1,-2 6,-2 7,-4 2,-2 9,-3 8,-2 5,-1 4,-4 2,-1 1,-2-5,-1-7,1-7,2-6,1-4,2-7,0-9,6-6,5-6,0-4,4-2,2-3,1 2,0 1,3 3,-3 1,-1 3,-1 2,-1 4,-2 3,-4 6,-2 6,-3 4,-2 4,-6 4,-2 3,-3 2,-2 1,-1 4,-2-5,0-2,2-2,3-4,4-7,2-9,5-13,7-11,8-6,3-8,1-2,-2-1,-3 3,0 4,-1 3,0 3,-2 2,-1 3,1 2,-3 0,1 4,1 3,-2 7,-2 5,-2 8,-2 4,-2 3,0 0,-2 0,1-8,2-11,4-9,5-6,4-7,4-4,0 0,1-1,-1 2,0 6,-3 3,-3 5,0 1,0 4,0 1,1 3,-3 5,-2 6,-3 5,-3 5,-4 8,-5 6,-6 4,-4 0,-1 0,1-5,2-6,2-3,2-6,-1-2,2-6,2-8,3-5,4-11,5-6,4-9,5-6,4-2,1 4,-1 4,0 3,-1 6,0 4,-1 5,-1 5,0 4,0 5,-3 5,-3 6,-3 7,-5 10,-6 8,-7 8,-3 1,-5 4,-2 0,1-2,1-8,4-7,2-8,4-4,0-7,3-7,2-11,1-10,5-9,5-10,3-6,6 1,3-1,0 1,1 1,-1 6,-1 4,-1 3,0 4,-3 4,-2 4,-1 2,-1 2,0 3,0 5,-2 7,-3 8,-4 6,-7 8,-8 6,-4 5,-4 4,-2-1,-4-3,2-2,3-6,2-5,3-5,4-9,5-11,5-15,2-12,4-12,6-10,6-13,3-6,4-2,4 2,1 11,-2 6,-2 9,-2 9,-2 7,-3 5,-2 6,-1 5,2 4,-3 5,-3 8,-2 9,-2 8,-7 9,-5 14,-6 15,-6 8,-2 1,-2-3,1-5,1-11,3-12,4-8,3-10,3-7,3-3,1-4,1-7,2-6,3-7,5-11,1-3,5-6,3-3,1 2,2 6,-3 4,-1 4,0 5,0 4,-2 6,-3 8,-5 12,-8 12,-7 9,-5 3,-3 2,-1 2,-1-3,0-5,3-7,6-7,2-6,3-12,3-15,4-13,9-14,7-10,4-8,4-3,0 4,2 8,2 6,-2 5,-2 6,-2 7,-3 5,-1 5,-4 2,-2 3,1 2,0 1,-2 5,-2 4,-3 6,-2 3,-4 5,-5 7,-4 8,-5 7,-5 1,-5 0,0-3,4-7,3-6,2-5,1-4,0-7,4-11,2-11,4-13,2-11,2-9,4-8,6-3,4 1,3 4,1 2,-3 6,0 8,-1 6,1 5,-1 3,2 6,-3 7,-4 8,-2 6,-3 7,-6 9,-9 8,-7 4,-5 2,-4-4,-2-2,-2-1,0-3,3-6,4-7,0-6,3-3,2-9,2-9,4-6,4-14,7-11,6-8,6-4,5 1,7 4,4 6,-2 5,0 7,-1 4,-2 7,-1 5,-2 4,-1 6,-4 0,0 3,-1 0,2 2,0 1,0 1,-3 0,-8 1,-8 2,-8 3,-10 4,-9 2,-3 1,-6 2,-4 3,-1 2,-2-1,4-1,-1-3,2-5,3-3,1-4,0-1,1-2,2-1,3 0,4 1,2-1,1-2,4-3,5-1,2-2,4-1,1 0,3 0,2-4,8-4,11-2,14-3,14 0,17 1,11 3,1 1,-1 4,-4 4,-6 4,-7 3,-8 2,-6 1,-7 1,-4 0,-1-1,1 1,-3-1,-2 1,-3-1,-1 0,-2 0,-1 0,0 0,-8 0,-8 0,-11 2,-14 4,-16 3,-20 6,-22 4,-13 6,-6 2,4-3,11-3,14-2,13-4,12-6,12-3,7-3,6-3,5 0,3-1,6 0,11-2,12-1,15-5,17-3,15-3,12-1,7 0,0 0,-3 0,-7 0,-7 3,-7 3,-4 2,-9 1,-4 0,-3 1,-5 1,-2 2,-2 1,-1 1,-3 1,-3 0,-2 1,-1-1,-1 0,0 0,-6 1,-6-1,-10 0,-13 2,-11 2,-18 4,-14 4,-12 5,-6 2,1-2,7-2,9-2,9-5,11 0,10-2,9-2,5-2,5 0,1-2,1 0,5-3,7-6,8-1,11-5,12-6,10-4,7-1,7 0,-1 2,0 3,-3 2,-2 5,-5 2,-4 3,-3 3,-9-1,-3 2,-1 2,-1 0,-2 2,-10 3,-17 4,-17 6,-22 6,-23 8,-13 4,-12 0,0 0,6-2,10-7,16-6,13-3,12-4,11-4,6-1,4-2,8-2,10-2,15-3,15-7,20-5,19-6,11 3,6 1,1 4,-1 5,-11 5,-11 3,-11 1,-12 3,-9-1,-5 1,-5 0,-3 0,-4-1,-1 1,-4 1,-9 7,-10 3,-14 9,-14 4,-11 7,-11 3,-1-3,2 0,3-4,8-7,8-4,6-5,6-4,4-2,3-1,5-4,10-5,13-5,12-2,11-6,9-2,6 0,2 1,-2 0,-4 1,-2 3,-3 2,-6 2,-7 1,-7 2,-4 2,-1 2,-1 1,-8 2,-10 0,-11 0,-17 0,-17 1,-19 2,-10 0,-4 3,1 0,4-1,11-1,11-1,10-2,11-1,8 1,6-2,5 1,9-3,12 0,9-1,11-1,11 0,5-2,0 0,1-1,-1 1,-6 1,-3 2,-4 2,-5 1,-4 0,-2 1,-1 0,-2 1,-4-1,-8 0,-12 1,-13-1,-17 0,-11 2,-11 2,-4 2,4 0,4-1,10 2,11-2,8 0,7-2,5-1,2-1,5-3,5-4,10-1,13-2,15-1,11-5,17-5,11 1,5 4,1 4,-3 5,-10 2,-4 3,-9 1,-7 1,-6-1,-8 1,-6 0,-5-1,-3 1,-2-1,-1 0,0 0,-6 0,-5 0,-13 2,-13 4,-14 3,-14 3,-10-1,-11 1,0 0,6 1,7-1,9-4,9-2,10-3,8-1,4-2,4 0,6-1,11 1,9-3,11-4,9 0,10-2,6 1,0-1,-4-1,0-2,-6 2,-6 1,-5 1,-6 2,-3-2,-2 1,0 2,-7 2,-6 1,-11 1,-15 1,-14 0,-12 3,-11 3,-6 1,-1 2,3 1,7 0,9 0,9-1,10-2,7-3,5-2,3-1,1 0,6-2,9 1,8 0,4-1,5-2,2-3,1 0,1-3,0-1,-2-3,-1 2,-3 0,-3 2,-4-1,-2 0,-6-2,-5 2,-8 0,-3 1,-5 2,-5 3,1 2,-5 1,1 3,3 2,2 0,3 1,3 1,0-1,5 1,1-1,2 2,5 0,7-2,4-1,5-2,2-4,1-1,1-2,0-4,-2-3,-7 2,-6 1,-10 3,-7 3,-4 1,-4 1,0 1,-1 0,-2 1,1-1,1 1,1-1,2 0,8 0,9 0,9 0,13-3,9-3,9-1,10-1,4-3,5-1,-2 1,-5 0,-2 2,-7-1,-7 2,-6 3,-5 1,-3 2,-2 1,-1 1,-5 0,-10 0,-12 3,-14 6,-16 4,-15 5,-11 2,-4 5,2-1,4-3,10-4,12-6,9-1,6-4,4-1,13-3,11-3,15-3,20-2,18-3,14-2,14 0,4 2,0 3,-8 2,-7 2,-10 2,-10 0,-7 0,-6 1,-7-1,-4 1,-5-1,-3 0,-1 0,-6 0,-7 0,-12 0,-11 0,-13 0,-8 0,-8 0,-5 0,-1 3,7 0,5 0,9 0,5-1,5-1,4-1,3 1,7-1,8 0,10-1,9 1,11 0,13 0,6 0,3 0,1-3,0 0,-3-3,-8 0,-7 1,-7 1,-5 2,-3 1,-3 0,0 1,-8 0,-10 0,-12 0,-19 1,-22 1,-16 2,-13 2,-9 2,3 1,8 0,15 0,12-3,15-1,8-3,8-1,5 0,5-1,7-1,7 1,15 0,15-1,16 1,18-3,17 0,13-3,3 0,-3 1,-13 1,-12 2,-13 1,-9 0,-11 1,-8 0,-6 0,-4 0,-1 1,-2-1,0 0,-7 0,-8 0,-11 0,-16 3,-16 0,-23 5,-14 4,-10 3,0-2,6 0,11-3,17 0,13-2,11-2,10-2,5-2,9-4,14-4,11-6,14-4,12-1,11-1,8 0,4 1,-4 3,-4 5,-7 0,-9 2,-7-1,-5 2,-6 2,-3 1,-3 1,-2 1,0 1,-5 0,-7 0,-9 1,-8-1,-7 3,-5 0,0 0,2 0,2 2,3-1,7 0,9-6,12-5,16-5,11-2,9-4,4-2,0 1,0 0,-2 4,-5 1,-4 1,-6 3,-5 3,-5 0,0 1,-2-1,-1 1,-2 1,0 2,0 1,-1 1,-3 3,-8 7,-13 9,-20 14,-21 16,-20 13,-18 8,-10 0,4-10,11-9,13-14,17-10,15-6,11-8,7-5,5-4,8-5,4-8,11-4,12-7,13-6,15-9,11-2,6 2,-2 2,-5 6,-6 7,-5 3,-7 5,-4 5,-6 4,-6 2,-4 2,-3 0,-1 1,-2 0,0 0,0 0,-2 1,-4 5,-5 2,-8 5,-7 6,-8 4,-3 6,-6 5,-3 3,1-1,4-7,6-5,4-5,3-5,3-3,3-7,9-8,7-7,7-6,11-7,9-6,8-3,6 0,1 2,-2 2,-5 4,-1 3,-6 6,-3 5,-5 4,-5 3,-4 0,-2 0,-1 0,-2 2,0 0,-2 1,-6-1,-7 1,-5 0,-5 1,0-4,4 0,6 0,9 0,9-1,9-1,9 1,6 2,5 0,1 1,1 0,-2 1,-2 0,-1 0,-4 1,-5-1,-4 0,-6 0,-1 0,-3 0,-1 0,-2 0,-1 0,-1 0,-5 0,-10 0,-12 3,-12 2,-18 7,-14 6,-13 2,-2 1,5-3,7-6,7-3,9-5,5-2,7-1,9-4,11-4,15-6,11-3,15-4,11-4,10 0,6 1,1 4,1 6,3 5,0 4,-5 3,0 1,-5 0,-4 4,-5 0,-5 0,-6 2,-5 0,-6-2,-3 0,-3-2,0-1,-4 2,-3 3,-6 1,-5 1,-13 2,-12 2,-8 2,-6 0,-3 1,-3-2,6-1,4-2,3-3,5-3,6-2,3-1,4-1,1 0,2-1,5 1,7-3,6-1,10-5,11-3,6-2,5-2,5 2,-3 4,1 1,-2 1,-5 3,-4 2,-5 2,-4 0,-2 1,-2 0,-9 1,-7 2,-14 6,-20 11,-22 8,-17 7,-14 2,-1 1,2-5,10-4,13-8,13-4,14-6,11-4,7-3,3-3,9-2,4-2,8-1,9-3,4-2,4-6,4-1,-1 0,2 2,0 0,-1 2,-3 4,-2 0,-3-1,-1 1,-2 2,-8 2,-7 4,-13 5,-10 6,-10 5,-5 4,-3-2,1 0,3-1,7-1,5-1,4-3,9-3,11-6,9-8,10-7,10-5,5-4,0 3,0 2,-2 0,0 1,-5 1,-3 1,-2 2,-2 0,-2 1,-4 0,-1 2,0 3,-5 1,-6 2,-9 1,-10 6,-7 4,-11 7,-8 2,-5 2,-2-2,6 1,7-5,6-3,7-2,4-2,2-3,7-4,8-7,11-10,10-6,11-5,6-4,2-1,-2-1,-2 4,-2 4,-2 1,-7 2,-4 6,-3 2,0 4,-4 2,0 2,-4 2,-9 7,-11 9,-14 12,-13 10,-19 10,-10 5,-3 0,5-4,7-6,11-9,11-8,8-5,6-2,5-3,6-7,7-6,8-11,9-5,8-5,8-4,6-3,1 2,4 3,1 3,-2 5,-1 6,-5 4,-4 4,-1 2,-1 1,-1 1,-2 0,-5 3,-4 3,-6 3,-2 2,-3 2,-4 1,-3 3,-7 1,-1 0,2-1,1 0,-1-5,-1-3,3-1,2 0,2-3,6-6,4-6,5-3,3-4,5-2,-1 0,0-1,0 2,-1 4,-3 1,0 2,0-1,-2-1,-1 1,2 2,-4 4,-6 8,-8 5,-8 9,-10 8,-7 8,-4 2,-1-2,0-3,5-6,7-6,6-6,3-5,4-11,5-14,3-15,2-11,4-8,5-4,6 0,3 3,1 9,-1 4,-2 8,0 5,0 4,0 6,0 5,1 5,0 2,0 1,-3 5,-2 5,-7 8,-6 5,-5 4,-6 8,-1 3,-3 1,-1-6,0-4,4-3,1-4,1-3,2-2,1-3,5-5,2-5,5-7,5-2,3-5,3-6,5-3,3 0,2-2,-1 0,-2 1,-1 2,-2 1,0 4,-2 2,-3 0,0 2,-3 1,0 1,-5 8,-7 11,-12 11,-7 10,-9 10,-6 5,-3-2,2-4,1-7,4-6,8-5,6-7,4-6,3-7,5-7,8-10,7-11,5-6,4-6,3 2,0 1,0 1,1 3,-1 5,0 4,-2 6,-1 4,0 5,-2 4,0 1,-2 4,-7 7,-9 9,-7 6,-4 5,-4 4,-6 2,-2 0,-1-6,6-3,2-4,3-6,4-7,4-10,3-6,8-7,6-8,1-1,4-3,5-3,2 5,-3 2,-1 3,-2 2,-1 4,1 3,-1 4,1 2,-3 0,-1-1,1 2,-2 5,-5 5,-7 4,-2 3,-3 0,-3-1,0-1,-1 0,-1-3,-1-2,-1-3,2-5,1-5,2-4,2-3,3-5,1-4,5-2,4-1,4 0,-1 2,2 4,-2 3,1 5,1 3,1 3,-1 4,-3 6,-2 4,-3 5,-2 3,-5 6,-8 4,-7 8,-6 5,-3-2,1-2,1-2,4-8,2-2,5-4,3-5,0-5,-1-5,3-6,3-7,2-9,2-3,5-5,3-2,8-3,2 2,3 2,-3 4,2 4,1 4,-4 0,0 3,-1 1,0 1,0 3,1 1,-2 8,-3 7,-6 10,-6 7,-7 6,-7 2,-4 3,-3-3,2-4,3-3,2-7,4-4,1-5,3-10,3-8,5-11,5-10,7-7,5 1,1 0,2 0,-4 4,-1 3,-1 7,1 3,-3 2,0 3,0 3,1 3,-1 5,-3 4,-3 7,-2 4,-4 4,-7 7,-5 3,-5 3,-3-3,3-1,2-5,1-4,2-3,2-5,3-6,2-10,5-9,2-11,5-3,5-4,4-4,2 4,0 0,0 4,0 3,0 6,-1 4,-3 1,-1 3,0 4,0 2,1 4,-2 6,-2 3,-4 4,-4 3,-6 9,-6 6,-5 3,-1 4,-4 1,-3 1,1-6,3-7,2-4,3-7,0-4,4-6,3-6,3-12,5-11,5-9,1-5,3 0,3 0,-2 4,1 2,0 5,0 3,-1 4,-2 2,1 1,1 4,-1 1,-2 5,-2 6,-2 6,-5 6,-3 10,-7 8,-4 5,-4 3,-1 4,0-1,1-4,-1-6,3-4,2-5,4-5,1-5,0-4,2-7,2-5,3-8,4-9,5-7,7-5,6-8,3-5,3-2,-3 4,-2 5,1 4,-1 3,-1 6,-1 3,-3 3,-1 4,-1 3,0 1,1 2,-1 6,-4 8,-3 12,-4 8,-6 10,-6 7,-7 7,-6 3,-3-2,-3-7,4-5,4-7,3-5,2-8,4-3,2-5,3-8,2-13,3-9,4-9,7-7,4-2,1 2,1 1,0 3,-2 5,-1 5,1 1,0 4,2 2,-3 3,0 2,1 3,-2 6,-3 6,-2 7,-4 9,-6 7,-4 9,-8 11,-7 8,-2 3,-1-7,2-7,-1-5,4-7,3-6,3-8,4-9,4-14,5-14,7-14,7-12,7-5,3 0,1 3,-1 5,-5 7,-1 7,-2 5,1 5,-1 4,-2 3,0 3,1 3,0 5,-2 5,-1 4,-4 6,-2 5,-4 5,-7 8,-5 6,-5 7,-5 3,-1 1,1-5,2-5,1-5,0-5,1-8,0-8,1-6,4-9,4-8,7-12,6-18,7-13,5-7,6 0,0 6,1 4,-2 5,-1 7,-2 8,-1 6,0 7,-1 4,0 1,0 3,0 2,-1 2,1 3,0 0,0 1,-2 3,-4 4,-3 3,-3 4,-2 6,-3 5,-7 5,-7 5,-5 2,-3 1,-2-3,2-1,-2-1,2-6,5-6,3-3,2-3,3-6,3-7,4-9,4-11,8-10,7-6,5-5,3 0,-3 1,2-1,-2 6,0 4,-2 4,-1 6,-2 4,1 2,-1 1,0 2,-3 5,-3 7,-6 5,-6 6,-7 12,-6 9,-4 9,-9 8,-8 2,-4 3,-2-3,5-5,3-7,3-9,4-7,7-7,2-5,1-5,2-5,3-4,4-5,6-7,3-6,8-5,6-6,7-3,8-2,3 4,2 1,2 3,4 4,2 3,-1 3,1 1,0 4,-4 3,-3 1,-3 2,-4 0,-2 0,0 1,-2 2,1 1,-3 1,-1 1,-10 0,-9 3,-13 3,-15 4,-20 5,-19 2,-11 6,-7 2,4 0,12-6,8-5,15-2,12-4,7-1,4-1,7-4,7-8,11-7,9-5,8-4,13-7,6-2,4-2,5 0,4 0,-2 3,-1 4,-5 5,-4 2,-7 5,-7 5,-5 3,-1 4,-4-1,-3 0,-3-2,-2-1,-1 5,-3 3,-5 11,-7 7,-10 11,-13 13,-11 9,-7 3,3-2,3-6,7-8,6-11,6-7,7-6,3-5,4-7,6-12,9-10,9-9,6-6,5-2,6 0,5 1,4 3,1 4,-3 5,1 3,-5 5,-2 5,-5 4,-5 3,0 1,-2 1,-2 1,-2 0,-1 0,0 0,-4 2,-1 0,-2 3,-3 3,-5 2,-7 4,-6 8,-6 8,-7 5,-8 6,-5-3,-2-3,6-4,4-6,4-6,4-5,6-2,3-4,4-5,6-6,6-8,4-5,8-5,5-5,5-2,3-2,4 1,3 0,2 3,-2 2,-2 3,-1 0,-4 3,-4 5,-1 1,-2 0,-2 3,2 1,-4 1,-2 0,0 0,-1 0,0 1,0 1,0 2,4-4,3-6,5-4,7-2,11-5,12-4,21-2,17-2,16 2,8 6,-2 6,-2 7,-2 5,-8 3,-11 2,-16 4,-14 1,-14-1,-11 0,-7-2,-6 0,-7 1,-4 1,-2 2,-3 3,-3 2,-5-1,-3 3,-6 5,-7 2,-6 2,-7 3,-1-1,-2 2,1-5,-1-2,3-3,3-4,4-3,5-7,5-5,5-8,3-7,3-9,3-4,4-2,0-1,3 3,1 5,-1 3,-2 3,-3 3,1 2,-1 0,2 3,-1 1,-2 5,-3 9,-7 6,-6 7,-5 8,-8 5,-5 4,-2-3,1-2,2-5,0-3,5-2,4-5,2-4,3-3,3-7,4-4,3-4,3-4,4-7,4-5,6-3,7-6,2 2,0 0,2 1,5 1,0 4,-3 6,1 2,0 3,1 0,1 3,-1 4,-1 3,-2 3,-2 1,-8 3,-8 5,-11 6,-10 5,-7 3,-7 0,-5 2,2-3,0-3,1-1,4-3,3-5,0-3,3-2,1-2,5-4,4-4,5-5,3-4,2-4,4-4,3 0,5-4,-1-3,1 2,-2 1,1 2,-2 3,1 3,-2 3,-1 1,-3 0,2 2,-1 7,0 8,-4 8,-5 11,-6 10,-4 5,-5 1,-1 0,0-1,-1-4,0-5,2-3,1-5,2-4,0-4,2-5,0-5,2-6,2-1,-1-2,3-3,-1 1,2 1,2-2,2-1,2 5,1 5,-2 7,0 7,-2 2,-1 4,2 2,0-1,2 1,-2-2,0 0,-2-1,-2-1,-1 1,0-1,-2-3,-1-3,1-1,0-1,-1 0,2 2,0-1,-1-2,-1-1,1 0,0 0,-3 1,-4 3,-5-1,-3-2,-2-1,0-2,3-1,4-2,2 0,4-2,5-5,4-2,4-6,1-2,4-4,6-1,5-1,4 0,3 1,-1 3,2 1,0 4,-2 4,-1 4,-1 3,-2 2,-3 4,-6 1,-8 5,-2 4,-7 2,-4-1,-2 2,-4 0,0-2,-1-1,2-2,-1-1,2 0,2-1,2-2,-1 0,1-1,0-1,4-8,8-4,8-8,6-3,4 2,4-2,3 2,2 1,-3 1,2 3,-2 3,1 2,0 4,-3 0,-6 2,-12 1,-10-1,-12 1,-8 2,-7 1,-4-1,-2 3,1-1,3 2,5 0,2-2,4-1,4-1,3-2,3-1,0 0,7-2,11-7,9-4,8-3,7 0,6-1,-1 0,-1 1,1 0,-3 0,-4 3,-1 4,-1 3,-2 3,-5 7,-10 5,-13 4,-11 5,-9 4,-8 4,-9 2,-3 0,1-3,0-4,4-1,0-6,7-4,2-4,6-3,2-2,3-1,3-1,2 0,1 0,5-2,3-4,4-5,10-6,12-2,13-9,12-4,10-1,5 2,1 4,1 4,-4 6,-7 7,-8 4,-7 5,-3 1,-4 2,-5 0,-5 3,-5 3,-10 2,-8 6,-10 5,-10 5,-11-1,-6 3,-2-3,1-1,-1-3,2-2,5-1,5-2,6-2,6-5,3-2,5-1,3 0,1-2,3-1,10-1,6-6,6-4,4-4,4-1,2-5,1 2,2 1,0 1,-2-1,-4 4,-2 1,-2 2,-2 2,-4 1,0 1,-1-2,-5 1,-5 2,-8 3,-11 2,-13 7,-8 3,-3 4,-5 3,-1 2,-2 0,7-4,4-1,7-4,6-4,5-3,1 1,1-1,10-1,13-3,16-5,18-4,21-5,12-3,13-2,2 1,-3 0,-8 4,-9 1,-13 3,-11 3,-10 3,-4 2,-6 1,-3 2,-2-1,-2 1,-6-1,-7 1,-6 2,-11 3,-13 6,-9 3,-8 2,-3-2,0-1,3 0,6-1,5-1,3-2,4 2,5-2,2-3,3-2,2-3,3-3,3-5,7-3,8-6,6-3,6-3,7-1,5 1,3-1,0 3,0 2,-3 1,-1 2,-4 2,-3 4,-2 2,-3 1,-6 1,-9 0,-11 5,-12 4,-13 3,-11 7,-5 2,-2 1,0 1,3-4,6-1,5-4,3 0,3 0,4-1,4-2,4-3,2-1,8-5,7-1,5-3,4-1,4 2,2-2,3 1,0-2,1 1,0 0,-5 0,-7 1,-7 2,-6 2,-6 1,-3 1,-1 0,0 0,-2 0,0 1,2-1,0 0,2 0,0 0,7 0,7 0,6 0,9 0,4 0,10 0,10 0,5 0,3 0,-1 0,-2 0,-4 0,-2 0,-3 0,-3 0,-5 0,-3 0,-9 3,-8 0,-10 3,-12 0,-5 2,-5-1,-1-2,0 2,4-1,3-1,2-2,3-1,6-1,13-1,14 0,14 3,15 0,16 7,7 5,3 3,-4 0,-10 0,-7 0,-9-2,-10 0,-7-3,-5-1,-6 0,-3 1,0-3,-2 1,-2 2,-2 3,-2 3,-4 1,-2 0,1-1,0-2,-2 0,-3-3,1-2,-2-3,1-5,2-6,2-8,4-8,4 0,5-2,3-4,5 1,1 1,4 2,3-1,2 1,2 3,-4 2,-2 5,2 2,-2 4,-2 2,-2 1,-2 2,-1-1,-3 4,-7 2,-9 4,-9 5,-13 5,-10 4,-12 4,-8-2,-6-1,1-6,5-5,4-6,9-4,8-3,8-1,2-1,4 0,2 0,7 0,8-2,9-1,9 1,7-2,8-3,6-3,5-1,0-2,2 2,-3 0,-4-1,-4 3,-2 2,-1 3,-2 0,-5 0,-2 2,-7 0,-9 5,-13 3,-14 7,-18 3,-13 5,-11 1,-2-3,5-2,9-3,7-2,7-3,7-2,7-3,7-3,12-6,13-3,9-6,13-3,9 2,6 3,0 2,1 3,-2 2,-7 2,-3 2,-5 2,-5 0,-4 1,-2-1,-7 1,-10-1,-13 0,-14 0,-16 0,-13 1,-13 1,-2 1,4 1,4-2,12 0,11-1,10 0,7-1,6 0,2 0,2 0,5 0,10 0,6-1,8 1,3 0,1 0,0 0,-1 0,-2 0,0 0,-1 0,-8 0,-13 0,-17 0,-16 0,-21 0,-18 0,-13 0,-5 0,1 0,3 0,8 0,15 0,11-2,10-2,11 1,9 1,6 0,4 1,3 0,1 1,0 0,-1-3,3-2,3-5,5-1,6-3,5-1,4 0,2 1,1 5,1 0,3-1,1 2,-1 2,-1-1,0 1,-2 2,0 1,-6 1,-7 2,-6-1,-9 2,-6-1,-4 0,0 0,1 1,2-1,1 0,1 0,4-3,9 0,7-1,9 1,8 1,7 1,8 1,2-1,1 1,1 0,-4 1,-4-1,-6 0,-4 0,-3 0,-2 0,-2 0,0 0,0 0,1 0,-1 0,-4 0,-10 0,-10 0,-5 3,-8 0,-6 1,0 1,0 0,2 2,3 0,3 1,3-1,1-2,2-1,3-4,6-2,9-4,10-5,9-6,10-6,9-3,3-4,1 2,2 3,-1 0,-2 2,-6 3,-5 4,-5 5,-7 2,-5 2,-10 8,-14 6,-11 7,-15 9,-11 6,-15 5,-6 2,-3-2,5-2,6-6,8-6,7-5,8-3,6-4,4-3,4-2,4-2,1-1,1-1,6 0,7 1,3-3,8-1,9-2,7-5,7-6,8-6,8 0,6-3,1 2,-1-2,-6 5,-8 3,-4 2,-6 4,-3 4,-4 3,-3 0,-2 1,-7 0,-10 8,-14 4,-16 9,-15 7,-14 2,-9 1,-2-3,5-4,6-3,7-3,10-5,7-4,7-2,5-2,3-2,4 1,5-4,11-5,10-2,13-1,10-2,5 0,6-1,1 3,-1 0,-4 2,-5 3,-6 0,-2 2,-4 1,-3 1,-3 2,-2 0,-1 1,-8 0,-10 3,-11 3,-9 4,-10-1,-3 2,-2 1,-1 0,3 0,5-1,5-2,5 0,3-1,2-3,1-1,1-2,0-1,5-1,4-3,8-3,11-6,11-1,7-4,5-1,7 0,3 0,-1 1,-3 4,-4 0,-5 4,-5-1,-3 3,-5 2,-2 1,-5 5,-8 2,-11 3,-17 5,-19 10,-13 5,-10 1,-5 1,2-1,8-6,7-3,12-6,8-4,9-3,4-1,4 0,6-4,8-4,12-5,11-2,7-3,5-1,3 2,1 3,-4 3,-5 1,-2 1,-5-2,-2 2,-2 0,-1 2,-6 1,-7 4,-10 1,-9 0,-10 2,-10 3,-8 3,2 2,-1-2,2 1,3-3,5 1,5-2,5-2,4-2,7-2,8-4,7-1,6-1,3 1,5-2,2 0,0-2,2 1,-1 1,0 1,-8 1,-7 2,-11 1,-9 0,-7 0,-9 3,-3 3,-2 1,0-1,4-1,4-2,1 1,4 3,2 0,2-1,4 1,7-1,7-2,9-3,11-5,9-7,8-4,7-2,5 2,-2 1,-3 0,-6 0,-5 0,-6 2,-1 0,-4 3,-2 3,-7 2,-12 4,-10 6,-12 5,-10 5,-7-1,-2 0,-3-1,-1-2,1 0,4-3,5 0,6-2,5 1,4-1,3-2,1-2,6-1,7-4,9-1,11-3,8-3,7-2,5 0,5 0,-1-1,-2-1,-2 2,-8 0,-4 2,-4-1,-3 3,-2 1,-9 3,-12 0,-11 5,-15 4,-10 4,-2 2,-3 0,2-1,2-1,7 0,5-2,6-2,4-2,3-2,9-1,11-4,9-3,12-1,10-2,11-1,7-3,-1-1,0 0,-5 1,-7 3,-8 4,-5 2,-6 0,-5 0,-2 1,-1 1,-6 1,-5 1,-10-1,-7 4,-10 3,-5 4,-6 2,-4-1,0 1,3-3,7-1,4-1,6-1,-1-2,2-1,2-1,0-2,6 0,8 0,9 0,9-3,4-3,4-4,7-2,-1 1,1 0,0 1,-2 0,-3 2,-2 0,-1-2,-2 1,-2 2,-6 5,-9 6,-9 3,-11 5,-11 4,-8 3,-4 3,1-3,4-1,5-4,3-2,3-3,4 0,1-2,6 1,1-2,3-4,6-2,8-1,6-6,6-4,6-3,1 1,4 0,3 0,-1 0,-4 1,-1 4,-2 2,-2 0,-2 1,-5-1,-2 0,0 2,-5 0,-4 5,-10 1,-6 4,-9 0,-8 2,-4 2,-2 0,1 0,3-2,4 1,3-1,2-2,3-3,2 0,2-2,0-1,4-3,6-1,4-2,7-5,6-1,4-2,4 1,4-4,0-2,0 4,0 0,0 1,0 3,-1 3,-1 0,-8 2,-10 2,-12 1,-6 2,-8 3,-9 4,0 1,-1 2,0-1,4 1,4-1,0-2,3-2,3-1,6-2,8-1,11 0,6 0,9-1,9 3,7 1,-1 3,0 0,-5-1,-5-1,-3-2,-4 0,-3-2,-6 0,-10 0,-10 0,-7 0,-4 0,-2-1,0 1,2 0,7 0,11 0,11 0,7 0,3 0,2 0,2 0,0 0,-2 0,0 0,-3 0,0 0,-6 0,-8 0,-9 0,-7 0,-2 0,-3 0,-3 0,0 0,1 0,1 0,1 0,1 0,1 0,1 0,5 0,7 0,12 0,12 0,7 0,10 0,8 0,5 0,-2 0,-2 0,0 0,-4 0,-3 0,-4 0,-6 0,-2 0,-1 0,-2 0,-4 0,-2 0,-2 0,-3 3,-5 3,-7 1,-5 1,-8 0,-4 1,-3 1,-3 0,0-3,3 1,-1-2,1-1,0-2,7-1,7-7,7-1,8-4,5-1,2-2,3-2,1 0,-4-1,-2 3,-1 1,-6 3,-7 2,-9 5,-8 3,-5 2,-3 5,-4 3,1 4,0 0,1-1,2-4,6 0,3-2,0-1,4 2,6-3,3-6,7-2,5-4,4-3,4-5,1-1,-2 1,0-4,0 2,0 1,-4 1,-1 2,-1 3,-1 1,-4 5,-2 4,-5 6,-8 6,-5 6,-2 8,-5 1,-1 2,-2-2,3-3,5-4,2-2,1-5,3-1,2-2,0-2,7-7,5-10,7-8,2-7,4-5,1 1,-1 1,-2 3,-5 1,-1 3,0 5,-1 3,-3 1,0 1,-3 5,-4 9,-6 8,-6 10,-5 6,-6 6,-4 4,-2 2,4-2,4-8,3-3,3-4,0-4,4-2,1-5,3-9,4-9,7-7,7-11,5-8,2-4,3-5,2 1,1 1,0 4,-2 3,-4 5,-5 3,-2 6,0 4,-2 1,0 2,-1 1,1 2,-1-1,-5 4,-4 5,-10 7,-14 11,-14 12,-12 8,-11 5,-7 6,0-3,3-7,11-11,12-7,9-5,9-3,5-3,4-5,9-2,8-5,13-5,11-1,13-2,4-2,6-2,2-1,1-1,-3 2,-4 4,-5 2,-6 1,-3-1,-1-3,-4 1,0 2,1-1,-1 2,-5-2,-3 2,-2 0,0 3,-3-2,0 1,-1 0,-3 2,-9 5,-6 6,-4 6,-6 0,-5 1,2-1,2 1,1-3,2-1,3-5,4-7,5-5,8-7,4-2,1-1,0 0,0 2,1 0,-1 1,1 2,-2 0,1 2,1 2,-1-1,-2-1,-3 3,-1 5,-1 8,-2 5,-3 7,-5 9,-5 5,-3 1,-1 0,0-1,3-4,1-6,3-5,3-4,0-4,1-1,2-5,2-8,6-7,5-6,3-9,5-10,5-6,4-2,2 1,0 3,-1 2,-4 6,-4 5,-3 2,0 3,-5 1,0 3,-3 6,-4 8,-7 9,-7 9,-7 10,-6 8,-2 3,-1 4,-2 0,-1-1,-1-6,5-2,4-2,0-3,1-1,2-5,4-2,1-3,1-4,5-3,3-6,5-8,6-6,3-3,3-5,2-3,0-1,-1 1,-2 2,1 2,-2 2,-4 0,1 2,1 3,-4 3,-5 6,-5 6,-5 8,-5 7,-5 10,-8 9,-3 8,-2 4,2-1,4-6,3-8,5-6,1-4,8-8,7-12,9-12,10-15,9-11,3-5,-1-3,0 0,-1 4,-4 7,-4 5,-6 6,-3 5,1 3,-3 0,-4 9,-5 6,-5 9,-4 9,-5 9,-6 2,0 1,0-1,1 1,2-4,4-4,2-6,4-4,2-10,6-12,8-14,7-14,11-10,4-6,1-2,0 6,-4 8,-6 6,-2 8,-4 3,-3 3,-3 2,0 2,-1 5,-2 8,-5 11,-7 12,-5 10,-6 11,-4 2,-2 2,-2 1,2-2,1-5,3-5,4-4,3-8,1-2,2-2,0-4,3-3,1-5,5-9,8-15,8-12,8-14,7-7,2-6,-1 2,-4 2,-3 10,-3 10,-6 5,-5 4,-2 4,-2 3,1 3,-2 2,-1 0,1 2,3 3,2 2,2-1,2 0,1 2,0-2,0 0,1 1,-1 2,1 0,-3-2,-7 0,-6 1,-6 3,-7 2,-1 3,-1 3,-1 3,0 2,1-1,-1-3,1 0,2 1,1-1,0 0,0 1,-1 0,4-6,7-5,8-5,6-5,6-2,5-2,4-1,0 0,-3-1,1 4,-2 1,-2 2,-2 1,-2 1,-6 5,-8 6,-9 10,-15 7,-18 14,-18 9,-16 7,-4 2,-1-1,7-5,9-8,10-8,12-5,7-9,7-6,5-2,3-3,6 1,1-1,1-1,4-1,8-5,10-3,7-4,3-3,3-2,2-4,0-1,-3 0,0 3,-4 2,-1 0,0 1,-1 2,-2 3,0 0,-6 2,-6 7,-5 5,-5 3,-6 4,-1 2,-1 2,-1-2,3-1,0-1,2-5,4-6,4-6,6-8,4-4,4-4,2-5,2 0,0 4,-3 3,0 3,0 2,-3 3,-3-1,1 2,-5 2,-4 2,-6 6,-5 1,-5 4,-4 3,-3 2,-3 3,0 1,3-3,2-2,3-3,2-1,4 2,1-1,0-1,6-2,5-2,6-1,7 0,4-4,5-3,3-4,3-2,0 1,0-1,-1 0,-1-2,-2 3,-2 0,-7 2,-9 2,-10 3,-10 4,-9 6,-9 3,-6 3,-5 2,1 2,1 0,4-3,6 0,2-3,5-1,3-1,3-3,3-1,0-2,2-2,4 0,8 0,4-3,6-1,5 1,5-3,4 1,5-2,2 0,3 1,0 3,-1 0,0 2,-1 0,-2 1,-4 1,-3-1,-3 0,-4 3,-8 3,-9 1,-7 2,-7 1,-8 3,-11 0,-3 2,-4 2,-1 0,-2-2,2-3,4 0,3-4,5 1,4-2,5 1,5-1,3-2,4 1,3 2,2-1,0 2,0 1,1 2,0 1,2 4,1 2,1-1,4 3,0 2,3 3,3-3,0-1,0-3,0-1,0 0,2-1,1-1,-2 0,4 0,0-1,0 0,-2-3,4 0,-2 0,0 0,-1-1,1-3,0-3,1-2,0-1,2-2,2-3,-1-4,3-5,2-6,2-6,0-5,4-4,4-4,4-3,4-2,2-3,2 2,-2 4,-3 2,0 8,-3 6,-6 5,-5 5,0 2,-3 1,0 1,-2 4,-1 1,-6 2,-12 4,-13 6,-16 5,-12 5,-14 2,-5 3,-2 0,3-4,3-2,7-5,5-3,8-5,7-1,5 0,4 0,3-1,1 0,0 2,1 0,4-1,6-3,10-1,10-4,14-3,11-3,6-2,5-2,4 2,3 4,-4 2,-4 3,-5 2,-8 2,-4 0,-4 1,-6-1,-1 1,-2-1,-3 1,-2-1,-1 0,0 0,-2 0,-4 0,-7 5,-7 4,-8 1,-9 1,-9 4,-4 2,-5 1,-3-4,1 0,4-3,4-4,7 0,3-1,3-2,2-1,1-2,5-3,8-4,8-4,9-2,11-4,11-3,8 0,6 0,2 2,2 2,-5 5,-3 4,-4 3,-7 1,-6 2,-3 1,-3 0,-2-1,-3 1,-4 2,-6 3,-11 6,-11 6,-16 8,-19 4,-13 2,-12 4,-8-2,2-4,8-5,7-3,8-7,12-5,10-4,9-3,7-3,3-1,3 0,1 0,1 0,3 1,8-1,5 1,8 0,9-3,9 0,9 0,9-2,1-3,0-3,0 2,-4 1,-7-1,-7 2,-6 0,-6 0,-2 2,-2 1,-2 2,1 1,0 1,-2 2,-9 2,-12 5,-10 3,-12 3,-16 1,-13 0,-9-2,-6-4,-3-3,5-4,3-1,5-4,4-5,11-3,8-2,9 0,8 3,5 0,6-4,3 1,3-1,4-2,4-2,7-3,11-4,7-2,8-2,7 1,5 2,6 7,1 5,2 5,3 4,-4 3,-3 3,-4 3,-4 2,-5 0,-4 1,-5 0,-5 1,-4-2,-2-1,-2-2,0 1,-1 2,0 0,-2 2,-1 1,-2 2,-3 1,-2 1,-2 1,-1 3,-1 1,-3-3,-4-1,0-1,-4 0,-3-3,-2-3,-3 0,-3 1,-1 1,-4 0,-3-3,-1 1,-1-2,1 2,-1-2,4-1,0-1,4-2,2-1,3-1,4-5,8-5,10-8,12-9,11-5,12-1,7-2,3 1,-1 4,-1 6,-3 5,-3 4,-7 3,-6 2,-5 2,-4 3,-4 5,-6 5,-3 4,-5 3,-6 2,-4 1,-3 1,-1-2,0-2,4 1,1-3,-1-2,1-1,3 2,-1-1,-2-2,1 0,-1 0,2 1,-2 0,-1-2,1 1,-3-1,-5 0,-1-2,-4-1,0-1,1-1,-2 0,2 0,1 0,1-1,2 1,4-3,3-3,7-3,6-3,8-2,9-3,12-2,6-3,4 0,2 2,-1 0,-2 5,-4 2,-2 3,-2 3,-5 3,-4 2,-6 4,-9 2,-11 5,-15 4,-15 4,-18 3,-13 0,-4-1,5-3,5-5,7-4,7-3,8-3,8-1,5 0,7 1,3 2,1-1,1 0,0 3,1-1,2 2,-2 3,2 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08.249"/>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287 328,'44'0,"14"0,0 0,-10 3,-13 0,-13 1,-10-2,-7 0,-4-1,-3 3,0-1,-1 1,1-2,-2 2,0 1,-2-1,-3-2,1 0,-2-1,2 0,-1-1,1 0,2 0,0-1,0 1,2 0,1 0,-2 0,4 0,1 0,0 3,4 0,0 0,3 2,2 0,0 0,1 0,1 1,-1-2,-2 2,0-1,-2 0,-1 0,-2 1,-2-2,-3 2,-3-1,-7-1,-9-1,-8-4,-10-1,-11-4,-5-2,5-4,10 2,10 1,10 3,6 2,3 0,0 0,2 1,1 0,0 0,3-1,2 3,6 1,13 2,15 2,14 3,15 4,10 1,4 0,-3-3,-7 0,-10-2,-13-2,-13-2,-11-1,-6-1,-3-1,1 0,-2 2,0 1,0 0,-4 2,-8 0,-14 0,-15-5,-21-4,-22-6,-9-8,-5-2,2-4,10-2,11-2,12 1,13 3,13 2,13 3,9 5,5 4,1-1,1-1,6-1,9-2,16 6,17 6,22 6,15 8,3 4,-1 3,-7 0,-9-2,-11-2,-8-3,-11-1,-9-2,-7-2,-8-3,-6-1,-3-2,0 0,-1 0,-1-1,-2 1,-4 0,-7-1,-10-1,-14-2,-15 1,-13-2,-5-1,2 2,5 1,9 1,11 0,11 2,11 0,6 0,1 0,2 0,3 1,2-1,4 2,9 2,13 2,15 2,12 4,4-2,-2 1,-1-2,-6-2,-10-2,-8-2,-10-2,-7 2,-4 0,1 0,-2-1,-2-1,-1 0,-4-3,-10-1,-13-3,-12-3,-16-2,-15-5,-3 0,5 1,6 0,10 3,11 3,12 3,10 3,6-1,1 1,3 0,0 1,3 1,4 3,11 4,13 3,15 5,17 6,10 5,8 0,-2-2,-8-4,-7-3,-11-5,-11-3,-12-1,-9-2,-6-1,0-2,-3-1,0 2,0 0,-4 0,-6 2,-8 0,-12-3,-13-2,-16-4,-10-4,-4-3,5-1,9 0,14 3,12 0,9 1,6 3,5 2,1 1,2 1,1 4,4 3,9 1,11 2,12 1,6 3,3-2,3 0,-4-1,-6-4,-7-1,-7-3,-6-1,-2 0,-1-2,-3 1,0-1,-1 1,-3 0,-4-3,-5-1,-10-2,-12-2,-13-1,-14-1,-4 2,0 1,8 3,9 1,11 2,9 1,7 0,3 0,1 1,0-1,0 0,3 0,2 1,4-6,8-5,9-7,8-7,6-4,2 0,-6 5,-4 3,-6 6,-7 5,-1 1,-3 0,0 1,-1 2,-1 1,-1 2,-2 4,-3 4,-1 3,0 3,-3 0,1-1,0 2,2-3,0 1,2 0,1-1,-1-3,2 1,-1-2,0-2,0-3,0-3,1-6,-1-4,0 0,0 0,0 1,-3 0,0 0,-3 2,-3-1,-2 2,-5 5,1 2,2 5,2 1,2 0,0 1,2 1,2 0,2 0,3 1,6-1,5-1,10-5,3-5,3-6,-3-5,-6 1,-5-1,-4 1,-2-3,-2-4,-6-1,-7-1,-9 2,-9 6,-3 7,-3 8,5 7,1 4,3 3,2 4,5 2,6 3,3-1,7-1,5-1,7-2,7-2,2-2,1-5,-1-6,-2-4,-1-3,-4-3,-4 2,-2-2,-1 0,0-1,-1 1,-4 2,-3-1,-3 0,-6 2,-5 3,1 3,-2 3,1 0,3 3,2-1,2 2,0-2,1 2,2-1,2 0,4-1,4 1,4-1,0-4,4-5,0-3,0-2,-2-3,-3 0,-3-1,-2 0,-2-5,-3 2,-4 0,-4 2,-5 6,-3 4,0 5,2 7,2 4,3 3,3 0,3-2,3-1,4 0,2-1,2 1,1-2,3-4,4-2,4-6,1-4,-2-3,-4-2,-4 1,-4-2,-3-1,-1-4,-4-1,-4-2,-6 1,-5 2,-3 7,0 5,1 5,3 2,6 1,1 0,0 0,2 3,-1 3,5 1,4 2,9-2,6-2,8-7,0-2,1-3,-5-3,-5 0,-3 0,-3-1,0-1,-2 0,-1-2,-5-5,-5 0,-3 3,-4 3,-2 2,1 3,1 2,-1 1,0 3,-1 1,2 2,1 3,2 3,5 4,5 1,7 2,8-1,7-3,4-7,1-7,1-6,0-8,-2-4,-6-2,-3-2,-6-4,-7 4,-4-1,-5-2,-4 2,-6 1,-4 2,-3 4,-4 7,1 5,3 6,6 1,3 2,1 1,2-1,3 2,-1 0,2 0,4 2,4-1,7-2,10-7,4-4,-3-4,-4-2,-3-3,-3 1,-4 0,-3-3,-5-2,-5 0,-6 0,-7 3,-2 4,0 6,0 3,5 3,4 0,2 3,0 1,2 1,0 0,0 1,3 0,1 0,2 2,4-1,1-2,3-2,1-2,1-1,-1-2,0 0,-3-3,-2-1,0 0,-2-1,0-1,-3 2,-3 1,-4 0,-4 5,-4 3,0 4,2 1,4 0,2 2,0 1,3 1,4 3,3 2,5 0,5-4,4-4,1-3,4-7,4-5,-2-5,-5-1,-3-1,-2-2,-5 0,-2-2,-5-2,-4-2,-8 3,-5 4,-9 4,-1 4,3 4,4 3,6 1,2 2,4 0,3 1,3 5,2 4,3 0,4-1,4-5,5-2,0-4,0-4,-2-3,-1-1,-3 1,0-2,-1-1,-3-1,-2 1,-1 0,-1 0,-1 0,-3 2,-1 1,-2 1,0 1,-2 0,0 1,2 3,2 1,2 2,1 3,5 5,8 5,12 7,12 5,8-1,4-3,-1-3,7 1,-6-2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30.936"/>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2170 91,'-54'2,"-28"4,-10 4,-3-1,5 1,12-1,10 1,13-2,14-2,13-2,13-2,5-1,2 0,2-2,0 1,1 2,1 1,4 0,10 0,10-2,16 3,16 0,17 2,13 0,8 2,1 1,-2 0,-8 1,-11-2,-11 1,-14-1,-12-2,-8-2,-9-2,-7-1,-3 2,1 0,1 0,-1-1,-1-1,-4 3,-8 0,-10-1,-14 0,-11-4,-11-1,-13-1,-8 0,0 1,4 1,2 0,7 1,7 0,9 0,11 0,9 0,8 0,5 0,3 0,0 0,1-2,2-2,4 1,10 0,14 2,21-1,21 2,23 0,11 0,0 0,-8 0,-10 0,-10 0,-14 0,-14 0,-11 0,-12 0,-7 0,-5 0,-1 3,-3 0,-1 0,-1 0,-7-1,-9-1,-16 0,-21-1,-22 0,-21 0,-16 0,1 0,8-1,14-1,12-2,13 1,14 0,16 2,10-1,10 2,6-1,2 1,1 1,2-1,3-3,6 0,16 0,20 0,24 1,27 1,21 1,11-1,3 4,-5 0,-11 1,-14-1,-19-1,-19-1,-16 0,-17-1,-13 0,-9 0,-6 0,0-1,-1 1,-5 0,-8 0,-13 0,-21-2,-23-4,-20-6,-13-4,-6 0,-1-2,8 1,14 0,15 3,13 4,16 1,14 2,13 3,6 1,6 2,0 0,2-1,3-1,8 0,9 1,15 3,23 4,22 3,14 4,1-1,-1 1,-7 1,-5-3,-7 1,-11-3,-14-1,-15-1,-10 0,-8-2,-8-2,-1 0,-2-1,-1 1,-7 2,-12-4,-19-1,-21-3,-21-4,-16-2,-10-3,-5-1,1-1,8-1,11 3,15 3,10 1,14 2,12 2,10 2,11 2,7 0,5 1,2-2,1-1,5 0,9 1,14 0,21 4,25 3,27 4,19 3,8 2,0 1,-3-2,-7 0,-16-3,-17-1,-17-1,-18-3,-14-1,-10 0,-10 0,-7 0,-4-2,-6-1,-5 0,-8-3,-15-2,-20-1,-21-4,-25-2,-22-2,-10 1,-2 0,4 2,7 3,17 3,16 1,15 2,14 1,12-2,11-1,12 3,10 1,6 1,3-1,2 1,6-1,10 2,16 1,20 2,23 0,24 1,19 3,11 2,-2-2,-11 1,-15-2,-14 0,-16-1,-15-2,-14-3,-14 0,-11-3,-8 1,-6-2,0 1,-2 0,-8-1,-8-2,-18-3,-20-6,-25-3,-23-2,-21 0,-7-1,1 2,4 2,9 1,13 3,15 4,17 2,15 2,16 1,13 1,13 1,9-1,4 1,4-1,1 1,5-1,14 0,19 0,23 0,26 2,23 4,22 4,7 4,1 3,-6 2,-14-1,-20-3,-17-2,-18-3,-18-2,-15-4,-14 0,-10 1,-7-2,-4-1,-4-1,-5 0,-11-1,-17 0,-21-3,-23-3,-23-4,-18-2,-9 1,4 0,6-1,13 1,13 1,13 1,15 0,16 1,15 3,10 1,11 2,6 2,6-3,3 0,5 0,8 0,15-1,18 2,23 2,21 1,17 2,13 1,2 3,-10-1,-14 2,-15 0,-20-2,-12-2,-16-2,-10 2,-10 0,-8-1,-4 0,-1-2,-1 0,-2-1,-9 0,-14 0,-15-2,-19-2,-22-2,-17-3,-8-2,2 0,9 0,10 2,11 0,9 1,9 2,12-1,13 2,11 1,10 1,3 1,3 1,2 1,1 0,0 0,9 1,9-1,16 0,14 3,17 0,5 3,1 0,2 0,-7 0,-7 0,-11-2,-11 0,-12-2,-7-1,-7-1,-3 3,0 0,-2 3,-4-1,-10 3,-16-1,-23 1,-18 0,-14-3,-14-1,-9-1,0-2,7-1,9 0,12 0,13 0,12-1,12 1,9 0,10-3,8 0,3-1,0 2,1 0,2 1,1 3,7 1,10 3,13 2,17 4,22 1,23 4,4 1,-1 1,-9-3,-8-2,-11-1,-14-2,-16-3,-11-3,-9-3,-8-1,-1-1,0 3,0-1,-2 1,0-1,-7 0,-10-4,-15-1,-21-2,-22-4,-23-5,-20-3,-9 0,1-1,4 3,14 1,13 4,11 3,14 0,13 2,12 1,9 1,9 2,7 1,8 0,4 0,1 0,2 0,0 1,3-1,8 0,8 0,13 3,13 0,11 3,5 0,4 1,-4 0,-10-1,-10-2,-10-2,-9 0,-5-2,-6 0,-2 2,1 1,-1 0,-4 0,-9-1,-10-1,-12-3,-18-2,-13 1,-10-2,-6-3,-3 0,-4-1,0 1,6-1,5 1,4 0,10 1,10-2,15 2,9 2,8 1,6 2,2 1,2 1,0-3,-1 0,3 0,5 1,9 0,12 1,13 3,14 2,17 1,9 4,0 2,-5 3,-10-2,-10-3,-14-3,-10-2,-10-2,-6-1,-1 1,-3 1,0-1,-1 0,-2-3,-4-1,-7-4,-10-5,-13-3,-16-5,-16-4,-10-1,-6 1,3 5,3 3,10 3,7 2,10 3,11 1,8 3,9 2,4 0,2-1,4-1,-1 0,1 1,0 0,3 2,6-1,6 3,13 4,13 4,14 2,8 2,6-2,2 0,-5 0,-1 2,-9-3,-13-3,-9-2,-9-3,-9-2,-2 2,0 0,-2 0,-1-1,-1 2,-2 0,-5 3,-11-1,-12-1,-15-1,-8-2,-3-1,0-3,1-1,7-1,8 2,11-1,7 2,7 0,2 1,1 0,0 0,0 0,3 0,1-2,3-2,6 1,8 1,12 0,12 1,7 0,8 1,2 0,0 0,-4 0,-10 0,-10 0,-9 0,-5 0,-4 0,0 0,-2 0,0 0,-2 3,-2 0,-4 1,-5-4,-7-2,-12 0,-12 0,-9 0,-3-1,-2-2,4 2,9 0,9 1,9 1,6 0,2 1,0 0,2 1,0-1,0 0,3 0,2-3,1 0,3 0,8 0,9 1,12 1,6 1,-1-1,0 1,-7 0,-6 1,-6-1,-3 0,-2 0,0 0,1 3,-2 0,1 0,-3 0,-2-1,-4-1,-6 0,-7-1,-7 0,-10 0,-6 0,0-1,4 1,6 0,6 0,2 0,2 0,1 0,0 0,1 0,2 0,1 0,3 0,2 0,5 0,4 0,7 0,8 0,10 0,6 0,-2 0,-5 0,-6 0,-6 0,-3 0,-1 0,0 0,0 0,-2 3,0 0,-3 0,1 0,-1-1,-6-1,-4 0,-6-4,-8 0,-9 0,-9 0,2 1,4-2,6 0,5 0,3 2,0 0,1 1,0 0,-1 1,3-2,2-2,4 1,2 1,4-3,5 1,6-3,11 1,13-1,12 0,9-1,2 0,-6 3,-10 1,-12 2,-12 1,-5 0,-4 1,0 1,0 2,-1 0,-3 1,-1-1,-5 1,-8 1,-6 1,-10 0,-8-1,-7-1,-3-2,-4-1,5 0,8-1,8 0,8-1,4-2,2 0,0-1,0 2,1 0,0 1,2 0,2 1,2 0,4 0,5 0,10 0,9 3,11 0,13 3,3 0,0-1,-2-1,-11 1,-9 0,-9-1,-5-1,-3-1,-1-1,-2-1,-1 0,0 0,-1 2,-2 1,-6 0,-8-3,-7-1,-11-4,-14 0,-8-3,-5-2,0 1,3-1,7 2,8 1,8 3,9 1,5 2,2 1,1-2,2-1,0 0,-1 1,1 0,2 1,3 0,4 1,7 0,8 0,11 0,10 3,5 1,4-1,3 2,-6 0,-6 0,-10-2,-9-1,-5-1,-2-1,-2 0,-1 0,-1 3,-1 0,-5 0,-7 2,-10 0,-13 2,-14 0,-9-2,-7-1,3-2,0 0,2-2,7 0,11 0,10 0,11-1,5 1,2 0,-1 0,0 0,-2 0,2 0,2 0,0 0,2 0,3 0,6 0,10 0,10 0,12 3,7 0,10 0,-5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3:52.842"/>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1708 201,'0'0,"0"2,-3 1,-3 1,-3-2,-3 0,1-3,2-5,5 0,6 0,3 4,0 8,0 7,-2 7,-3 3,-2 2,-3 2,-4 2,-2 1,-2-5,1-3,2-1,1-4,-1-5,-1-2,1 0,0-1,1-6,3-7,2-7,4-3,2-3,1 0,3 3,0 0,-1 1,-4 5,-5 7,-4 5,-6 5,0 6,-1 1,-3 0,2-1,1 1,0-3,1-4,2-6,6-5,7-6,2-6,4-4,6-1,6-2,-1-1,0 1,1 2,1 2,2 0,-1 4,-1 4,-1 3,-4 5,-5 6,-4 5,-5 2,-6 2,-4 2,-3 0,-3 0,-1 0,0-2,0-2,0 0,0-2,1-3,2-5,4-5,5-5,7-6,2-4,4-1,2-2,1 2,0 2,0 1,0 4,-1 0,-1 4,1-1,1 2,-1 4,-3 6,-3 5,-2 5,-6 7,-9 5,-6 5,-4 1,-3 0,-2-1,1 1,0-6,4-4,3-5,2-4,2-3,1-4,2-4,4-6,3-4,5-4,2-1,1-2,3 3,2 0,4 0,1 3,-2-1,1 3,0 2,-1 5,-4 5,-4 7,-9 6,-5 2,-1-2,-1 3,-1-2,-1-5,3-2,0-2,0-3,2-5,2-6,4-4,3-5,4-4,2 2,1-2,3 0,1 3,0 1,0 3,-1 1,0 2,-1 5,-5 8,-5 6,-6 4,0 1,-2-1,3-4,8-8,12-11,14-11,17-7,12-5,4-2,3 2,-6 3,-6 5,-7 6,-6 5,-4 6,-5 3,-6 2,-3 1,-3 2,-2-1,0 0,-1 0,0-1,0 0,-2 3,0 0,-1 1,-1 1,-3 3,-2 2,-5 0,-5-2,-1 0,-3-1,3-2,5-5,6-4,6-7,10-6,6-1,3 0,5 1,4 0,1 2,-5 2,-2 1,-5 3,-4 2,-1 4,0 1,0 1,-3 1,-3 3,-6 4,-4 2,-6 6,-9 3,-7 2,-7 2,-2-1,0-2,2 0,3-5,3-1,3-4,3-5,6-6,6-6,8-6,10-8,7-9,4-6,-1 0,-1 1,1 3,0 3,-3 4,-5 5,-5 3,-2 1,-1 5,-3 1,-1 3,-2-1,-2 5,-5 8,-6 10,-6 9,-4 3,-5 2,-4 1,2-1,2-4,2 0,2-4,3-3,4-2,1-3,2-2,-1-2,1-5,1-5,2-6,1-3,1-3,4-2,0 0,1 0,-1 0,-1 0,2 3,3 4,-3 5,-1 7,-2 5,-3 6,-5 6,-2 0,-4 1,2 0,-1-1,2-1,5-5,7-4,4-3,7-4,4-2,-1-4,0-1,-2 0,1-2,0 0,0 2,-3-2,0 0,-1-1,2 0,0 2,4 1,1 2,0-2,-1 0,0 1,0 1,-1 0,-1 1,1 1,-4 2,-3 4,-6 1,-6 2,-4 2,-5 1,-3 2,0 0,-1-1,-1-4,4-5,0-4,1-1,-3-2,-5 1,-8 0,-13 1,-17 0,-22 4,-24 2,-18 2,-13 7,-4 3,4 0,10-2,20 0,18-2,17-4,17-4,15-2,11-1,8-2,2-1,4-2,4-4,9-3,9-2,9 1,3-1,4 2,0 3,1 3,1 1,-2 2,-2 1,-2 0,-5 3,-8 3,-8 7,-9 5,-3 5,-4 1,-3 2,-2 2,-1-2,3-3,3-2,1-2,1-5,3-2,2 0,2-3,-2-2,1 0,2 1,2-3,2-5,1-8,0-10,7-7,3-7,4-6,5-4,1 2,1 4,-2 4,0 3,-1 7,0 4,-2 5,0 5,0 3,-2 6,-4 8,-9 7,-6 6,-5 10,-9 7,-5 7,-7 3,-3 2,-3-1,5-6,3-5,4-5,3-4,4-6,2-7,4-3,5-7,5-7,7-12,4-11,7-6,3-5,4 0,0 2,-3 4,-5 5,-3 3,-2 2,-1 5,-1 2,-3 0,-3 2,-3 5,-6 3,-4 2,-3 3,-4 4,-1 0,-2 2,0 1,1-1,1-2,5-5,4-6,4-5,7-6,7-3,3-1,5-4,5 1,2-2,-1 3,2 2,-1 2,-1 1,-2 3,-2 4,0 0,-2 2,0 2,0 1,-3 7,-3 7,-8 8,-10 5,-8 4,-10 2,-4 4,-3 1,0-3,-3-1,1-4,0-4,2-3,4-5,5-2,3-4,4-3,1-3,2-1,1-2,-1-1,4 3,2 4,6 0,1-1,-7 2,-7-1,-9-1,-7-1,-4-2,-1-1,-1-1,2 0,3 0,2 0,5-3,6-1,0-2,2 0,0-2,2 1,0 2,1 1,0 1,0 2,0 0,-2 1,-2 1,-1-1,-4 0,-2 1,-3-1,0 0,-1 0,-1-3,3 0,3-3,4 0,2-2,2 1,2 1,0 2,1 1,-1 2,3-2,3-3,4-3,4 0,6-1,7 1,6 3,6 1,3 2,3 2,-2 0,-2 2,-1-1,-2 0,-3 1,-1-1,-2 0,-2 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4:02.734"/>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388 274,'-2'0,"-4"0,-4 0,-1 0,-3 0,-1 0,-1 0,1 0,1-3,7 0,7-3,6-3,4-2,6 1,3 2,0-1,0-1,2 2,0-2,-1 3,-2 1,-1 2,-3-1,-2 0,0 2,-5 3,-3 4,-6 2,-1 3,-1 1,-3 0,1-5,-2-2,-1-6,-1-4,1-3,0-3,0-2,-1 0,1-1,-3-1,-3 4,3 1,-1 2,-2 3,1 1,0 0,0 0,0 0,0 1,-1 2,0 1,3-1,3-4,6 1,5 0,6 1,4 3,2 0,1 1,2 1,-1 0,0 0,0 1,-3 2,-3 3,-4 3,-6 3,-4 0,-3-1,-2-1,-2-1,-2-1,-1-2,1 1,1 1,0-1,-1 0,-1-3,-2-1,-3-2,1-1,0 0,1 0,1 0,5-1,8 1,4-3,4 0,7 0,3 0,3 1,0 1,-1 0,1 1,-2 0,0 0,0 0,-1 1,-5 1,-4 4,-6 1,-6 1,-4 3,-3 4,-2-1,0-2,-2-1,1 1,0-3,3 1,1-2,2 0,1-1,4-1,3-5,5-3,4 0,3-1,3-1,2-1,0-2,1 1,0 0,-2 0,-2 0,-2-1,-1 0,1 2,-4 1,-5 5,-6 1,-7 1,-4 0,-2-1,0 0,0-2,6-2,7-4,7 0,4-3,3 1,2-1,3 1,-2-1,0 2,-5 1,-8 5,-7 5,-8 4,-2 4,-2 2,0-2,1-2,1 0,4 0,4 1,2-1,3-5,7-3,2-5,3-1,3-1,3 1,1 1,1-1,0-1,-1-1,-2 0,0 0,1 3,-2 3,-6 2,-5 1,-4 2,-3 4,-3 1,-3 0,2 1,-1-2,0-2,1 0,0-1,0 1,4 0,6-2,8-2,5-1,4-3,1-3,1 1,-1 0,0-2,0 0,-2 1,1 1,-1 1,-5 1,-10 6,-6 2,-6 2,-6 3,1 1,0 1,0-1,1-4,3 0,4-5,6-5,6-2,7-4,5-3,3-2,3-2,0 1,0 1,-2 2,-3 1,-3 1,-5 2,-7 5,-9 2,-6 2,-2 2,-2 0,2 3,2-1,0-1,1-2,-1-1,5-2,3-3,7-2,4 1,2-3,3 1,-1-3,0 2,2-2,2 0,0 0,-4 1,-6 4,-6 5,-5 5,-4 1,-3 0,-1-3,0 2,2 1,2 0,-1-1,0-3,2-4,3-4,2-5,6-6,5-2,6-2,5-2,-1 0,0 1,-4 1,1 1,-1 1,2 1,0 4,-2 5,-5 8,-6 7,-9 9,-2 4,-2 5,-2 4,-3 2,-1-4,3-3,1-4,1-4,0-2,2-2,4-4,3-7,4-9,6-4,2-1,1-5,4 1,1 0,1 1,1 2,-2 2,-4-1,0 0,-2 4,-2 6,-5 3,-7 5,-2 6,-3 1,-1 0,-2 4,0-1,-1-3,3-2,6-8,4-6,6-3,4-6,4-1,0 0,0 1,2 1,-2-1,0 2,0 3,1 2,-3 5,-7 2,-4 4,-3 3,-4 2,0 3,-2-2,2 0,5-5,8-3,3-5,3-5,3-2,-1-1,-1 0,2 2,0 2,-2 4,-5 6,-6 6,-9 4,-2 8,-5 4,-2 3,0 0,-1-4,4-3,2-4,0-1,2-7,9-8,4-7,5-5,6-4,1-2,0-2,1 3,-3 1,0 3,0 0,1 2,-2 0,0 1,-3 4,-4 9,-3 7,-7 10,-8 8,-4 5,-4 3,0 3,0 0,1-5,5-7,2-5,1-4,3-4,3-2,0-3,1-7,5-6,4-8,8-9,6-5,1-2,2-1,0-2,0-1,-1 4,-4 4,-2 3,-1 4,-2 3,-3 0,0 2,-3 2,-9 3,-5 4,-3 8,-6 2,-3 2,1 2,-1 0,1-1,1-1,2-2,4-1,1-1,4 0,0-1,-1-1,-1-3,-2-1,0-4,-1-4,-1-1,2-1,4-3,5-2,9-3,6-2,7 2,4 1,2-2,2 2,4 1,0 1,-3 2,-1 2,-2 4,-3 0,-2 0,-2-1,-1 0,-1 2,0 1,-3 3,-6 5,-7 4,-5 3,-5-1,-2 1,-3-2,0 0,0 1,-1-2,1 1,1-2,-1-2,1-2,2-4,9-5,8-7,10-6,6-6,7-3,7 0,3 2,2 0,-2 2,-1 3,0 3,-4 4,-3 3,-3 3,-4 3,0 3,-1 3,-2 2,-2 2,-3 6,-5 3,-3 2,-5 5,-6 7,-7 7,-7 4,-2 3,-3 0,0-3,1-2,3-6,1-8,5-6,1-3,2-4,1-1,3 0,3 0,-1 0,-2-3,0 0,-1-1,1-4,1-4,2-6,1-3,2-3,1-1,0 0,0-2,1 1,-1 1,0 4,0 10,0 13,-2 9,-4 12,-1 10,-1 5,-3 3,-1 0,-2 0,0-2,-1-7,-1-5,3-6,4-6,3-4,2-4,0-4,-2-3,-1 1,2 0,-1-1,-3-3,1-4,2-7,-1-6,1-5,-2 0,2 1,1-1,-2 3,2 0,-2 3,-2 2,0 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4T12:04:08.430"/>
    </inkml:context>
    <inkml:brush xml:id="br0">
      <inkml:brushProperty name="width" value="0.35" units="cm"/>
      <inkml:brushProperty name="height" value="2.1" units="cm"/>
      <inkml:brushProperty name="color" value="#FFFFFF"/>
      <inkml:brushProperty name="ignorePressure" value="1"/>
      <inkml:brushProperty name="inkEffects" value="pencil"/>
    </inkml:brush>
  </inkml:definitions>
  <inkml:trace contextRef="#ctx0" brushRef="#br0">1653 0,'5'0,"4"0,4 0,4 0,2 0,0 3,0 1,-4 2,-6 2,-14 3,-17 5,-37 12,-52 17,-50 11,-34 6,-15-2,15-9,31-12,33-12,36-9,30-8,19-6,16-4,11-1,8-4,11-3,10-2,15-6,18-5,25-3,18-1,14 1,7 3,-2 4,-11 6,-11 4,-9 3,-10 3,-11 1,-8 4,-8 0,-4 0,-6-1,-4 0,-5-2,-4 3,-5 2,-3 3,-9 6,-9 4,-10 8,-11 4,-11 1,-5 1,-2-2,2-7,5-8,4-3,7-5,6-3,5-2,1-3,2-2,4-8,4-6,5-3,8-1,6-2,7-3,7 1,1 1,2 3,2 1,0 2,-4 2,1 2,-2 4,-2 1,-7 2,-13 4,-19 8,-26 10,-21 9,-17 6,-8 4,5-1,10-5,13-6,15-8,12-6,10-2,7-3,9-1,15-2,10 0,17-1,12-1,12 1,9-1,10 1,-2 0,-1 0,-7 2,-8 4,-9 1,-8-1,-5 1,-3 2,-5-1,-5-1,-3 1,-4 1,-9-1,-4 1,-8-1,-10 0,-14 7,-13 9,-16 5,-16 3,-9-2,-3-3,10-3,10-7,14-5,12-3,12-2,8-3,5-2,2-1,2-1,4-3,8-6,7-4,12-6,9-6,8-4,3-1,3 1,1 2,-1 3,-5 6,-6 3,-6 2,-5 3,-3 1,-2 1,-8 3,-9 4,-13 11,-28 13,-30 13,-30 11,-16 5,-3 2,8-7,20-7,19-12,19-10,17-5,11-6,8 0,5-3,1 2,7-1,7-1,8-1,6-2,7-2,9-3,7-1,-1-2,2 2,-4 1,-4 1,-3 2,0 0,-3 1,-2 0,-3 0,-7 1,-8 4,-5 5,-10 2,-8 3,-1 0,-2 1,0-2,1-1,2-3,4-1,2-1,0 0,1-2,-1-1,-1-1,2-2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9F65F3-E197-42DC-87C9-0B77DABB0D73}" type="datetimeFigureOut">
              <a:rPr lang="en-US" smtClean="0"/>
              <a:t>9/28/2023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050B754-0C7A-471B-AB68-7C3040EFA5E5}" type="slidenum">
              <a:rPr lang="en-US" smtClean="0"/>
              <a:t>‹#›</a:t>
            </a:fld>
            <a:endParaRPr lang="en-US"/>
          </a:p>
        </p:txBody>
      </p:sp>
    </p:spTree>
    <p:extLst>
      <p:ext uri="{BB962C8B-B14F-4D97-AF65-F5344CB8AC3E}">
        <p14:creationId xmlns:p14="http://schemas.microsoft.com/office/powerpoint/2010/main" val="60363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191D34"/>
                </a:solidFill>
                <a:effectLst/>
                <a:latin typeface="Lora" pitchFamily="2" charset="0"/>
              </a:rPr>
              <a:t>At the tip of the iceberg</a:t>
            </a:r>
            <a:r>
              <a:rPr lang="en-US" b="0" i="0" dirty="0">
                <a:solidFill>
                  <a:srgbClr val="191D34"/>
                </a:solidFill>
                <a:effectLst/>
                <a:latin typeface="Lora" pitchFamily="2" charset="0"/>
              </a:rPr>
              <a:t> – In the 10% floating above the surface, we have visible results. These might be successful results or failures. You might have landed the job of your dreams, or you might have failed an exam.</a:t>
            </a:r>
          </a:p>
          <a:p>
            <a:pPr algn="l"/>
            <a:r>
              <a:rPr lang="en-US" b="0" i="1" dirty="0">
                <a:solidFill>
                  <a:srgbClr val="191D34"/>
                </a:solidFill>
                <a:effectLst/>
                <a:latin typeface="Lora" pitchFamily="2" charset="0"/>
              </a:rPr>
              <a:t>Below the surface</a:t>
            </a:r>
            <a:r>
              <a:rPr lang="en-US" b="0" i="0" dirty="0">
                <a:solidFill>
                  <a:srgbClr val="191D34"/>
                </a:solidFill>
                <a:effectLst/>
                <a:latin typeface="Lora" pitchFamily="2" charset="0"/>
              </a:rPr>
              <a:t> – Then there’s the remaining 90% of the iceberg. This represents everything that the world doesn’t see. Here, we have everything that goes into that outcome. We have hard work, positive self-talk, and so forth. Or, we might have deeply set beliefs that unconsciously shape our behaviors. Think: “</a:t>
            </a:r>
            <a:r>
              <a:rPr lang="en-US" b="0" i="1" dirty="0">
                <a:solidFill>
                  <a:srgbClr val="191D34"/>
                </a:solidFill>
                <a:effectLst/>
                <a:latin typeface="Lora" pitchFamily="2" charset="0"/>
              </a:rPr>
              <a:t>What’s the point in studying anymore? I can’t do any better.</a:t>
            </a:r>
            <a:r>
              <a:rPr lang="en-US" b="0" i="0" dirty="0">
                <a:solidFill>
                  <a:srgbClr val="191D34"/>
                </a:solidFill>
                <a:effectLst/>
                <a:latin typeface="Lora" pitchFamily="2" charset="0"/>
              </a:rPr>
              <a:t>” Or think about hard work, repeated effort, and telling yourself: “</a:t>
            </a:r>
            <a:r>
              <a:rPr lang="en-US" b="0" i="1" dirty="0">
                <a:solidFill>
                  <a:srgbClr val="191D34"/>
                </a:solidFill>
                <a:effectLst/>
                <a:latin typeface="Lora" pitchFamily="2" charset="0"/>
              </a:rPr>
              <a:t>I’ve got it in me. Let’s try again, but smarter</a:t>
            </a:r>
            <a:r>
              <a:rPr lang="en-US" b="0" i="0" dirty="0">
                <a:solidFill>
                  <a:srgbClr val="191D34"/>
                </a:solidFill>
                <a:effectLst/>
                <a:latin typeface="Lora" pitchFamily="2" charset="0"/>
              </a:rPr>
              <a:t>.”</a:t>
            </a:r>
          </a:p>
          <a:p>
            <a:pPr algn="l"/>
            <a:r>
              <a:rPr lang="en-US" b="0" i="0" dirty="0">
                <a:solidFill>
                  <a:srgbClr val="191D34"/>
                </a:solidFill>
                <a:effectLst/>
                <a:latin typeface="Lora" pitchFamily="2" charset="0"/>
              </a:rPr>
              <a:t>By confronting these hidden beliefs and schemas with questions, we stand a much better chance of developing a growth mindset.</a:t>
            </a:r>
          </a:p>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13</a:t>
            </a:fld>
            <a:endParaRPr lang="en-US"/>
          </a:p>
        </p:txBody>
      </p:sp>
    </p:spTree>
    <p:extLst>
      <p:ext uri="{BB962C8B-B14F-4D97-AF65-F5344CB8AC3E}">
        <p14:creationId xmlns:p14="http://schemas.microsoft.com/office/powerpoint/2010/main" val="211884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Celebrating success is essential for building and sustaining high functioning teams. By planning team building activities and implementing recognition programs, team members can improve their motivation, engagement, and satisfaction.</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59</a:t>
            </a:fld>
            <a:endParaRPr lang="en-US"/>
          </a:p>
        </p:txBody>
      </p:sp>
    </p:spTree>
    <p:extLst>
      <p:ext uri="{BB962C8B-B14F-4D97-AF65-F5344CB8AC3E}">
        <p14:creationId xmlns:p14="http://schemas.microsoft.com/office/powerpoint/2010/main" val="19851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Inconclusion, building and sustaining high functioning teams is essential for achieving success in any organization. By following the tips and strategies presented in this presentation, team members can improve their collaboration, communication, and performance and achieve better results. </a:t>
            </a:r>
          </a:p>
        </p:txBody>
      </p:sp>
      <p:sp>
        <p:nvSpPr>
          <p:cNvPr id="4" name="Slide Number Placeholder 3"/>
          <p:cNvSpPr>
            <a:spLocks noGrp="1"/>
          </p:cNvSpPr>
          <p:nvPr>
            <p:ph type="sldNum" sz="quarter" idx="5"/>
          </p:nvPr>
        </p:nvSpPr>
        <p:spPr/>
        <p:txBody>
          <a:bodyPr/>
          <a:lstStyle/>
          <a:p>
            <a:fld id="{F050B754-0C7A-471B-AB68-7C3040EFA5E5}" type="slidenum">
              <a:rPr lang="en-US" smtClean="0"/>
              <a:t>71</a:t>
            </a:fld>
            <a:endParaRPr lang="en-US"/>
          </a:p>
        </p:txBody>
      </p:sp>
    </p:spTree>
    <p:extLst>
      <p:ext uri="{BB962C8B-B14F-4D97-AF65-F5344CB8AC3E}">
        <p14:creationId xmlns:p14="http://schemas.microsoft.com/office/powerpoint/2010/main" val="384702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Setting clear expectations is essential for building and sustaining high functioning teams. By defining clear goals, roles, and responsibilities, team members can work together more effectively and efficiently, and achieve better results.</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44</a:t>
            </a:fld>
            <a:endParaRPr lang="en-US"/>
          </a:p>
        </p:txBody>
      </p:sp>
    </p:spTree>
    <p:extLst>
      <p:ext uri="{BB962C8B-B14F-4D97-AF65-F5344CB8AC3E}">
        <p14:creationId xmlns:p14="http://schemas.microsoft.com/office/powerpoint/2010/main" val="265828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Effective communication is essential for building and sustaining high functioning teams. By practicing active listening and providing clear feedback, team members can improve their understanding and collaboration, and achieve better results.</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45</a:t>
            </a:fld>
            <a:endParaRPr lang="en-US"/>
          </a:p>
        </p:txBody>
      </p:sp>
    </p:spTree>
    <p:extLst>
      <p:ext uri="{BB962C8B-B14F-4D97-AF65-F5344CB8AC3E}">
        <p14:creationId xmlns:p14="http://schemas.microsoft.com/office/powerpoint/2010/main" val="37501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Building trust is essential for building and sustaining high functioning teams. By encouraging vulnerability and accountability, team members can build stronger relationships and work together more effectively.</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47</a:t>
            </a:fld>
            <a:endParaRPr lang="en-US"/>
          </a:p>
        </p:txBody>
      </p:sp>
    </p:spTree>
    <p:extLst>
      <p:ext uri="{BB962C8B-B14F-4D97-AF65-F5344CB8AC3E}">
        <p14:creationId xmlns:p14="http://schemas.microsoft.com/office/powerpoint/2010/main" val="250806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Collaboration is essential for building and sustaining high functioning teams. By sharing skills and knowledge, team members can work together more effectively and efficiently, and achieve better results.</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51</a:t>
            </a:fld>
            <a:endParaRPr lang="en-US"/>
          </a:p>
        </p:txBody>
      </p:sp>
    </p:spTree>
    <p:extLst>
      <p:ext uri="{BB962C8B-B14F-4D97-AF65-F5344CB8AC3E}">
        <p14:creationId xmlns:p14="http://schemas.microsoft.com/office/powerpoint/2010/main" val="334037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dirty="0">
                <a:solidFill>
                  <a:srgbClr val="000000"/>
                </a:solidFill>
                <a:effectLst/>
                <a:latin typeface="Times New Roman" panose="02020603050405020304" pitchFamily="18" charset="0"/>
              </a:rPr>
              <a:t>Conflict resolution is essential for building and sustaining high functioning teams. By practicing active listening and compromise, team members can resolve conflicts more effectively and maintain positive relationships.</a:t>
            </a:r>
          </a:p>
          <a:p>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52</a:t>
            </a:fld>
            <a:endParaRPr lang="en-US"/>
          </a:p>
        </p:txBody>
      </p:sp>
    </p:spTree>
    <p:extLst>
      <p:ext uri="{BB962C8B-B14F-4D97-AF65-F5344CB8AC3E}">
        <p14:creationId xmlns:p14="http://schemas.microsoft.com/office/powerpoint/2010/main" val="64223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Diversity and inclusion are essential for building and sustaining high functioning teams. By embracing different perspectives and experiences, team members can improve their creativity, innovation, and problem-solving abilities.</a:t>
            </a:r>
          </a:p>
          <a:p>
            <a:br>
              <a:rPr lang="en-US" b="0" i="0" dirty="0">
                <a:solidFill>
                  <a:srgbClr val="000000"/>
                </a:solidFill>
                <a:effectLst/>
                <a:latin typeface="Times New Roman" panose="02020603050405020304" pitchFamily="18" charset="0"/>
              </a:rPr>
            </a:br>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53</a:t>
            </a:fld>
            <a:endParaRPr lang="en-US"/>
          </a:p>
        </p:txBody>
      </p:sp>
    </p:spTree>
    <p:extLst>
      <p:ext uri="{BB962C8B-B14F-4D97-AF65-F5344CB8AC3E}">
        <p14:creationId xmlns:p14="http://schemas.microsoft.com/office/powerpoint/2010/main" val="28434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Recognition and feedback are essential for building and sustaining high functioning teams. Team members can improve their motivation, engagement, and performance by providing positive reinforcement and constructive criticism.</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55</a:t>
            </a:fld>
            <a:endParaRPr lang="en-US"/>
          </a:p>
        </p:txBody>
      </p:sp>
    </p:spTree>
    <p:extLst>
      <p:ext uri="{BB962C8B-B14F-4D97-AF65-F5344CB8AC3E}">
        <p14:creationId xmlns:p14="http://schemas.microsoft.com/office/powerpoint/2010/main" val="269469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Continuous learning is essential for building and sustaining high functioning teams. By providing professional development opportunities and emphasizing the importance of continuous learning, team members can improve their skills, knowledge, and performance.</a:t>
            </a:r>
          </a:p>
          <a:p>
            <a:br>
              <a:rPr lang="en-US" b="0" i="0" dirty="0">
                <a:solidFill>
                  <a:srgbClr val="000000"/>
                </a:solidFill>
                <a:effectLst/>
                <a:latin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F050B754-0C7A-471B-AB68-7C3040EFA5E5}" type="slidenum">
              <a:rPr lang="en-US" smtClean="0"/>
              <a:t>58</a:t>
            </a:fld>
            <a:endParaRPr lang="en-US"/>
          </a:p>
        </p:txBody>
      </p:sp>
    </p:spTree>
    <p:extLst>
      <p:ext uri="{BB962C8B-B14F-4D97-AF65-F5344CB8AC3E}">
        <p14:creationId xmlns:p14="http://schemas.microsoft.com/office/powerpoint/2010/main" val="1817336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9041-DB90-829E-F087-1E9256C0AA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423958-2714-D222-0537-D1947EB915D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6C247-3072-012E-FB5D-69F1C7D23743}"/>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5" name="Footer Placeholder 4">
            <a:extLst>
              <a:ext uri="{FF2B5EF4-FFF2-40B4-BE49-F238E27FC236}">
                <a16:creationId xmlns:a16="http://schemas.microsoft.com/office/drawing/2014/main" id="{218F9D0C-8577-DDA0-2486-AB8D72D390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D9E52-56C7-52FD-CA75-3D48C1DD43E2}"/>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341671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B716-8441-C85F-E5AE-A85817C17B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9B2721-AE8F-D9F8-1DB2-9F9D9C878B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143DB-A274-1CE6-E56E-5F2C3D31AFE9}"/>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5" name="Footer Placeholder 4">
            <a:extLst>
              <a:ext uri="{FF2B5EF4-FFF2-40B4-BE49-F238E27FC236}">
                <a16:creationId xmlns:a16="http://schemas.microsoft.com/office/drawing/2014/main" id="{1BB05E98-CA29-F802-068D-838FB535B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2AD6D9-9AF8-E1B6-1E43-443D8B783292}"/>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151852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EDACF9-9ED0-ECA1-E0B3-9CC7B3B331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332FA2-188B-D370-33B8-A431295AF0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F32DB-5CA2-A59E-E5A8-712C8BDF6D2E}"/>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5" name="Footer Placeholder 4">
            <a:extLst>
              <a:ext uri="{FF2B5EF4-FFF2-40B4-BE49-F238E27FC236}">
                <a16:creationId xmlns:a16="http://schemas.microsoft.com/office/drawing/2014/main" id="{7C21A1E5-9CFF-5CEC-FBA5-4F48247608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9B0837-6E6E-4082-1AA4-02D32B03BE81}"/>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367720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69A-12D1-7237-4C44-C2A37DC823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F0986-CB4E-9134-5480-DA29659A775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8D288-7FCC-D317-29C2-A4354C9073F1}"/>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5" name="Footer Placeholder 4">
            <a:extLst>
              <a:ext uri="{FF2B5EF4-FFF2-40B4-BE49-F238E27FC236}">
                <a16:creationId xmlns:a16="http://schemas.microsoft.com/office/drawing/2014/main" id="{0DCF94AE-9058-A70F-4F1E-7DDB9EF8F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5AF535-EEFA-8160-3C3B-FDAB313432C0}"/>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305188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888E-5AFF-E35D-74AD-B07D972CE8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A97C0-3640-B9AD-EDFA-0018F3D683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AF0CF1-E84E-4AE8-730B-776063548EA0}"/>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5" name="Footer Placeholder 4">
            <a:extLst>
              <a:ext uri="{FF2B5EF4-FFF2-40B4-BE49-F238E27FC236}">
                <a16:creationId xmlns:a16="http://schemas.microsoft.com/office/drawing/2014/main" id="{4D018350-D0F1-FC79-9ED4-0EFE772F4D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DAF51-9858-263F-57D1-2BF61FA9DF78}"/>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52989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28CA-EA0D-289A-976F-B21D801FA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5525A5-4517-1356-C404-4C4B12EE07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E8B32-B7E2-4821-9CBF-EF980CF84F1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71F048-5A94-0D99-AB1E-CBB64A822211}"/>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6" name="Footer Placeholder 5">
            <a:extLst>
              <a:ext uri="{FF2B5EF4-FFF2-40B4-BE49-F238E27FC236}">
                <a16:creationId xmlns:a16="http://schemas.microsoft.com/office/drawing/2014/main" id="{6BA13B76-E0A9-6BE4-E129-524F76CA6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E37FC1-DCAB-4166-E8F0-DBA333505C13}"/>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249494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7E2A-24E7-C2BB-F1B2-46EB0D5F78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660322-B6EB-F5BB-574B-713A9D1611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CDA540-17DB-C8C5-1B93-EDD803AF3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4F88E-6381-4161-66EC-D0E2EEB779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9194E8-C6BA-C4C5-853E-15D332220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465F8B-3BE9-ECA4-18B3-001565E29EB6}"/>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8" name="Footer Placeholder 7">
            <a:extLst>
              <a:ext uri="{FF2B5EF4-FFF2-40B4-BE49-F238E27FC236}">
                <a16:creationId xmlns:a16="http://schemas.microsoft.com/office/drawing/2014/main" id="{01188B64-079D-B6A1-1C1F-5900130A89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703AA8-CA94-D065-F620-6C04CDC9FEBA}"/>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151149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7186-74A1-1F02-0606-2A5B4D9901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F74474-F947-B0C2-5355-86D2FC755DF7}"/>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4" name="Footer Placeholder 3">
            <a:extLst>
              <a:ext uri="{FF2B5EF4-FFF2-40B4-BE49-F238E27FC236}">
                <a16:creationId xmlns:a16="http://schemas.microsoft.com/office/drawing/2014/main" id="{6A73DA12-742F-A5E3-4390-EB8D566A1E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78F2661-2FA5-CA2C-93F4-AB58075FAFE2}"/>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312370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5D11E-2862-E835-04EE-B8AD01184DBB}"/>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3" name="Footer Placeholder 2">
            <a:extLst>
              <a:ext uri="{FF2B5EF4-FFF2-40B4-BE49-F238E27FC236}">
                <a16:creationId xmlns:a16="http://schemas.microsoft.com/office/drawing/2014/main" id="{E7407DED-A27E-7A92-AFCF-0D6E8D1B7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702280-91F4-6825-292A-B96EA0F9026D}"/>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588208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5ADB-9304-488A-588F-FBFA9B1B32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6DA61-C072-2218-386E-9C7D5CACD4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DECF9-7B73-9B66-E735-FDE22CC72C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9CF7C1-F5A0-4492-CAA8-68E4EAE5A7C9}"/>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6" name="Footer Placeholder 5">
            <a:extLst>
              <a:ext uri="{FF2B5EF4-FFF2-40B4-BE49-F238E27FC236}">
                <a16:creationId xmlns:a16="http://schemas.microsoft.com/office/drawing/2014/main" id="{64710FCE-69B9-7A06-BEFE-2AA9EADE7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F03B22-98E6-7494-6592-6EDE71E13316}"/>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172480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A33-F9BD-300F-9FA5-87CF1548E5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625BCB-83E3-AF9F-321E-095AB89CC4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CA9905-D6FC-6AE6-B8FE-5630CDBDBC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3BA0-8421-020F-9109-036A609A76AA}"/>
              </a:ext>
            </a:extLst>
          </p:cNvPr>
          <p:cNvSpPr>
            <a:spLocks noGrp="1"/>
          </p:cNvSpPr>
          <p:nvPr>
            <p:ph type="dt" sz="half" idx="10"/>
          </p:nvPr>
        </p:nvSpPr>
        <p:spPr>
          <a:xfrm>
            <a:off x="838200" y="6356350"/>
            <a:ext cx="2743200" cy="365125"/>
          </a:xfrm>
          <a:prstGeom prst="rect">
            <a:avLst/>
          </a:prstGeom>
        </p:spPr>
        <p:txBody>
          <a:bodyPr/>
          <a:lstStyle/>
          <a:p>
            <a:fld id="{65FAF2B9-F1A3-A84B-B676-10026AAF990C}" type="datetimeFigureOut">
              <a:rPr lang="en-US" smtClean="0"/>
              <a:t>9/28/2023</a:t>
            </a:fld>
            <a:endParaRPr lang="en-US"/>
          </a:p>
        </p:txBody>
      </p:sp>
      <p:sp>
        <p:nvSpPr>
          <p:cNvPr id="6" name="Footer Placeholder 5">
            <a:extLst>
              <a:ext uri="{FF2B5EF4-FFF2-40B4-BE49-F238E27FC236}">
                <a16:creationId xmlns:a16="http://schemas.microsoft.com/office/drawing/2014/main" id="{86C13B3E-40C8-658D-EECB-5C307D05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4A1D9-619C-2464-5FE4-726AED094426}"/>
              </a:ext>
            </a:extLst>
          </p:cNvPr>
          <p:cNvSpPr>
            <a:spLocks noGrp="1"/>
          </p:cNvSpPr>
          <p:nvPr>
            <p:ph type="sldNum" sz="quarter" idx="12"/>
          </p:nvPr>
        </p:nvSpPr>
        <p:spPr>
          <a:xfrm>
            <a:off x="8610600" y="6356350"/>
            <a:ext cx="2743200" cy="365125"/>
          </a:xfrm>
          <a:prstGeom prst="rect">
            <a:avLst/>
          </a:prstGeom>
        </p:spPr>
        <p:txBody>
          <a:bodyPr/>
          <a:lstStyle/>
          <a:p>
            <a:fld id="{FD5144C8-5FA8-2145-9893-FD32174CB89F}" type="slidenum">
              <a:rPr lang="en-US" smtClean="0"/>
              <a:t>‹#›</a:t>
            </a:fld>
            <a:endParaRPr lang="en-US"/>
          </a:p>
        </p:txBody>
      </p:sp>
    </p:spTree>
    <p:extLst>
      <p:ext uri="{BB962C8B-B14F-4D97-AF65-F5344CB8AC3E}">
        <p14:creationId xmlns:p14="http://schemas.microsoft.com/office/powerpoint/2010/main" val="137747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E3FCE60-AB41-EFF4-1031-208AF3CA03D6}"/>
              </a:ext>
            </a:extLst>
          </p:cNvPr>
          <p:cNvPicPr>
            <a:picLocks noChangeAspect="1"/>
          </p:cNvPicPr>
          <p:nvPr userDrawn="1"/>
        </p:nvPicPr>
        <p:blipFill rotWithShape="1">
          <a:blip r:embed="rId13"/>
          <a:srcRect l="9288" t="2068" r="23568" b="1525"/>
          <a:stretch/>
        </p:blipFill>
        <p:spPr>
          <a:xfrm rot="5400000" flipH="1">
            <a:off x="2666999" y="-2667001"/>
            <a:ext cx="6858000" cy="12192002"/>
          </a:xfrm>
          <a:prstGeom prst="rect">
            <a:avLst/>
          </a:prstGeom>
        </p:spPr>
      </p:pic>
      <p:pic>
        <p:nvPicPr>
          <p:cNvPr id="7" name="Picture 6" descr="Icon&#10;&#10;Description automatically generated">
            <a:extLst>
              <a:ext uri="{FF2B5EF4-FFF2-40B4-BE49-F238E27FC236}">
                <a16:creationId xmlns:a16="http://schemas.microsoft.com/office/drawing/2014/main" id="{7F2B7726-E8AF-B437-A57A-76727208D48F}"/>
              </a:ext>
            </a:extLst>
          </p:cNvPr>
          <p:cNvPicPr>
            <a:picLocks noChangeAspect="1"/>
          </p:cNvPicPr>
          <p:nvPr userDrawn="1"/>
        </p:nvPicPr>
        <p:blipFill>
          <a:blip r:embed="rId14"/>
          <a:stretch>
            <a:fillRect/>
          </a:stretch>
        </p:blipFill>
        <p:spPr>
          <a:xfrm>
            <a:off x="247401" y="5680426"/>
            <a:ext cx="1000896" cy="1000896"/>
          </a:xfrm>
          <a:prstGeom prst="rect">
            <a:avLst/>
          </a:prstGeom>
        </p:spPr>
      </p:pic>
      <p:sp>
        <p:nvSpPr>
          <p:cNvPr id="4" name="TextBox 3">
            <a:extLst>
              <a:ext uri="{FF2B5EF4-FFF2-40B4-BE49-F238E27FC236}">
                <a16:creationId xmlns:a16="http://schemas.microsoft.com/office/drawing/2014/main" id="{8F97A9C9-1662-D784-DA8D-83E63AF47539}"/>
              </a:ext>
            </a:extLst>
          </p:cNvPr>
          <p:cNvSpPr txBox="1"/>
          <p:nvPr userDrawn="1"/>
        </p:nvSpPr>
        <p:spPr>
          <a:xfrm>
            <a:off x="8736495" y="6249709"/>
            <a:ext cx="3150705" cy="369332"/>
          </a:xfrm>
          <a:prstGeom prst="rect">
            <a:avLst/>
          </a:prstGeom>
          <a:noFill/>
        </p:spPr>
        <p:txBody>
          <a:bodyPr wrap="square" rtlCol="0">
            <a:spAutoFit/>
          </a:bodyPr>
          <a:lstStyle/>
          <a:p>
            <a:pPr algn="r"/>
            <a:r>
              <a:rPr lang="en-US" b="1" i="0" dirty="0">
                <a:solidFill>
                  <a:srgbClr val="002B74"/>
                </a:solidFill>
                <a:latin typeface="Arial" panose="020B0604020202020204" pitchFamily="34" charset="0"/>
                <a:cs typeface="Arial" panose="020B0604020202020204" pitchFamily="34" charset="0"/>
              </a:rPr>
              <a:t>#FGFOA2023</a:t>
            </a:r>
          </a:p>
        </p:txBody>
      </p:sp>
    </p:spTree>
    <p:extLst>
      <p:ext uri="{BB962C8B-B14F-4D97-AF65-F5344CB8AC3E}">
        <p14:creationId xmlns:p14="http://schemas.microsoft.com/office/powerpoint/2010/main" val="4056476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310.png"/><Relationship Id="rId26" Type="http://schemas.openxmlformats.org/officeDocument/2006/relationships/image" Target="../media/image350.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390.png"/><Relationship Id="rId7" Type="http://schemas.openxmlformats.org/officeDocument/2006/relationships/customXml" Target="../ink/ink3.xml"/><Relationship Id="rId12" Type="http://schemas.openxmlformats.org/officeDocument/2006/relationships/image" Target="../media/image28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410.png"/><Relationship Id="rId2" Type="http://schemas.openxmlformats.org/officeDocument/2006/relationships/image" Target="../media/image42.png"/><Relationship Id="rId16" Type="http://schemas.openxmlformats.org/officeDocument/2006/relationships/image" Target="../media/image300.png"/><Relationship Id="rId20" Type="http://schemas.openxmlformats.org/officeDocument/2006/relationships/image" Target="../media/image320.png"/><Relationship Id="rId29"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customXml" Target="../ink/ink5.xml"/><Relationship Id="rId24" Type="http://schemas.openxmlformats.org/officeDocument/2006/relationships/image" Target="../media/image340.png"/><Relationship Id="rId32" Type="http://schemas.openxmlformats.org/officeDocument/2006/relationships/image" Target="../media/image380.png"/><Relationship Id="rId37" Type="http://schemas.openxmlformats.org/officeDocument/2006/relationships/customXml" Target="../ink/ink18.xml"/><Relationship Id="rId40" Type="http://schemas.openxmlformats.org/officeDocument/2006/relationships/image" Target="../media/image42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360.png"/><Relationship Id="rId36" Type="http://schemas.openxmlformats.org/officeDocument/2006/relationships/image" Target="../media/image400.png"/><Relationship Id="rId10" Type="http://schemas.openxmlformats.org/officeDocument/2006/relationships/image" Target="../media/image270.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240.png"/><Relationship Id="rId9" Type="http://schemas.openxmlformats.org/officeDocument/2006/relationships/customXml" Target="../ink/ink4.xml"/><Relationship Id="rId14" Type="http://schemas.openxmlformats.org/officeDocument/2006/relationships/image" Target="../media/image290.png"/><Relationship Id="rId22" Type="http://schemas.openxmlformats.org/officeDocument/2006/relationships/image" Target="../media/image330.png"/><Relationship Id="rId27" Type="http://schemas.openxmlformats.org/officeDocument/2006/relationships/customXml" Target="../ink/ink13.xml"/><Relationship Id="rId30" Type="http://schemas.openxmlformats.org/officeDocument/2006/relationships/image" Target="../media/image370.png"/><Relationship Id="rId35" Type="http://schemas.openxmlformats.org/officeDocument/2006/relationships/customXml" Target="../ink/ink17.xml"/><Relationship Id="rId8" Type="http://schemas.openxmlformats.org/officeDocument/2006/relationships/image" Target="../media/image260.png"/><Relationship Id="rId3" Type="http://schemas.openxmlformats.org/officeDocument/2006/relationships/customXml" Target="../ink/ink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7E43A58B-5655-86FD-BB1B-606FDD4BA4AE}"/>
              </a:ext>
            </a:extLst>
          </p:cNvPr>
          <p:cNvPicPr>
            <a:picLocks noChangeAspect="1"/>
          </p:cNvPicPr>
          <p:nvPr/>
        </p:nvPicPr>
        <p:blipFill rotWithShape="1">
          <a:blip r:embed="rId2"/>
          <a:srcRect l="6572" t="23103" r="2519"/>
          <a:stretch/>
        </p:blipFill>
        <p:spPr>
          <a:xfrm>
            <a:off x="19"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8244B7-C9CE-43C5-D049-492C8A336210}"/>
              </a:ext>
            </a:extLst>
          </p:cNvPr>
          <p:cNvSpPr>
            <a:spLocks noGrp="1"/>
          </p:cNvSpPr>
          <p:nvPr>
            <p:ph type="title"/>
          </p:nvPr>
        </p:nvSpPr>
        <p:spPr>
          <a:xfrm>
            <a:off x="404553" y="3429000"/>
            <a:ext cx="9280222" cy="2025316"/>
          </a:xfrm>
        </p:spPr>
        <p:txBody>
          <a:bodyPr vert="horz" lIns="91440" tIns="45720" rIns="91440" bIns="45720" rtlCol="0" anchor="b">
            <a:normAutofit fontScale="90000"/>
          </a:bodyPr>
          <a:lstStyle/>
          <a:p>
            <a:pPr marL="0" marR="0" lvl="0" indent="0" fontAlgn="auto">
              <a:spcAft>
                <a:spcPts val="600"/>
              </a:spcAft>
              <a:tabLst/>
              <a:defRPr/>
            </a:pPr>
            <a:r>
              <a:rPr kumimoji="0" lang="en-US" sz="6000" b="1" i="0" u="none" strike="noStrike" cap="none" spc="0" normalizeH="0" baseline="0" noProof="0" dirty="0">
                <a:ln>
                  <a:noFill/>
                </a:ln>
                <a:effectLst/>
                <a:uLnTx/>
                <a:uFillTx/>
              </a:rPr>
              <a:t>Building and Sustaining High </a:t>
            </a:r>
            <a:br>
              <a:rPr kumimoji="0" lang="en-US" sz="6000" b="1" i="0" u="none" strike="noStrike" cap="none" spc="0" normalizeH="0" baseline="0" noProof="0" dirty="0">
                <a:ln>
                  <a:noFill/>
                </a:ln>
                <a:effectLst/>
                <a:uLnTx/>
                <a:uFillTx/>
              </a:rPr>
            </a:br>
            <a:r>
              <a:rPr kumimoji="0" lang="en-US" sz="6000" b="1" i="0" u="none" strike="noStrike" cap="none" spc="0" normalizeH="0" baseline="0" noProof="0" dirty="0">
                <a:ln>
                  <a:noFill/>
                </a:ln>
                <a:effectLst/>
                <a:uLnTx/>
                <a:uFillTx/>
              </a:rPr>
              <a:t>Functioning Teams</a:t>
            </a:r>
            <a:br>
              <a:rPr kumimoji="0" lang="en-US" sz="5100" b="1" i="0" u="none" strike="noStrike" cap="none" spc="0" normalizeH="0" baseline="0" noProof="0" dirty="0">
                <a:ln>
                  <a:noFill/>
                </a:ln>
                <a:effectLst/>
                <a:uLnTx/>
                <a:uFillTx/>
              </a:rPr>
            </a:br>
            <a:br>
              <a:rPr kumimoji="0" lang="en-US" sz="5100" b="1" i="0" u="none" strike="noStrike" cap="none" spc="0" normalizeH="0" baseline="0" noProof="0" dirty="0">
                <a:ln>
                  <a:noFill/>
                </a:ln>
                <a:effectLst/>
                <a:uLnTx/>
                <a:uFillTx/>
              </a:rPr>
            </a:br>
            <a:r>
              <a:rPr lang="en-US" sz="3100" b="1" dirty="0"/>
              <a:t>FGFOA Gild Coast Chapter Conference, Largo, Florida</a:t>
            </a:r>
            <a:endParaRPr lang="en-US" sz="3100" dirty="0"/>
          </a:p>
        </p:txBody>
      </p:sp>
      <p:sp>
        <p:nvSpPr>
          <p:cNvPr id="16" name="Rectangle: Rounded Corners 1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6030E4-A18A-7171-11FC-F68AAC7C665A}"/>
              </a:ext>
            </a:extLst>
          </p:cNvPr>
          <p:cNvSpPr txBox="1"/>
          <p:nvPr/>
        </p:nvSpPr>
        <p:spPr>
          <a:xfrm>
            <a:off x="404553" y="5712542"/>
            <a:ext cx="9034415" cy="400110"/>
          </a:xfrm>
          <a:prstGeom prst="rect">
            <a:avLst/>
          </a:prstGeom>
          <a:noFill/>
        </p:spPr>
        <p:txBody>
          <a:bodyPr wrap="square" rtlCol="0">
            <a:spAutoFit/>
          </a:bodyPr>
          <a:lstStyle/>
          <a:p>
            <a:r>
              <a:rPr lang="en-US" sz="2000" dirty="0"/>
              <a:t>Presenter: Dr. Elvis Epps, Leadership Strategist &amp; Coach, U.S. Navy Veteran</a:t>
            </a:r>
          </a:p>
        </p:txBody>
      </p:sp>
    </p:spTree>
    <p:extLst>
      <p:ext uri="{BB962C8B-B14F-4D97-AF65-F5344CB8AC3E}">
        <p14:creationId xmlns:p14="http://schemas.microsoft.com/office/powerpoint/2010/main" val="366260175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8262F9A-636E-E9F9-2E45-C03B6C8217E7}"/>
              </a:ext>
            </a:extLst>
          </p:cNvPr>
          <p:cNvPicPr>
            <a:picLocks noChangeAspect="1"/>
          </p:cNvPicPr>
          <p:nvPr/>
        </p:nvPicPr>
        <p:blipFill>
          <a:blip r:embed="rId2"/>
          <a:stretch>
            <a:fillRect/>
          </a:stretch>
        </p:blipFill>
        <p:spPr>
          <a:xfrm>
            <a:off x="823986" y="643466"/>
            <a:ext cx="6686885" cy="5566833"/>
          </a:xfrm>
          <a:prstGeom prst="rect">
            <a:avLst/>
          </a:prstGeom>
        </p:spPr>
      </p:pic>
      <p:grpSp>
        <p:nvGrpSpPr>
          <p:cNvPr id="12"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49543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B812B345-B28E-E0CB-83E2-3B83F0697D31}"/>
              </a:ext>
            </a:extLst>
          </p:cNvPr>
          <p:cNvPicPr>
            <a:picLocks noGrp="1" noChangeAspect="1"/>
          </p:cNvPicPr>
          <p:nvPr>
            <p:ph idx="1"/>
          </p:nvPr>
        </p:nvPicPr>
        <p:blipFill>
          <a:blip r:embed="rId2"/>
          <a:stretch>
            <a:fillRect/>
          </a:stretch>
        </p:blipFill>
        <p:spPr>
          <a:xfrm>
            <a:off x="766917" y="384480"/>
            <a:ext cx="7197212" cy="6055285"/>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30970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8">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01941EDF-6B33-7601-2F94-A593AA80860F}"/>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600" kern="1200" dirty="0">
                <a:solidFill>
                  <a:schemeClr val="tx1"/>
                </a:solidFill>
                <a:latin typeface="+mj-lt"/>
                <a:ea typeface="+mj-ea"/>
                <a:cs typeface="+mj-cs"/>
              </a:rPr>
              <a:t>Characteristics of a Modern Day Leader</a:t>
            </a:r>
          </a:p>
        </p:txBody>
      </p:sp>
      <p:pic>
        <p:nvPicPr>
          <p:cNvPr id="5" name="Content Placeholder 4">
            <a:extLst>
              <a:ext uri="{FF2B5EF4-FFF2-40B4-BE49-F238E27FC236}">
                <a16:creationId xmlns:a16="http://schemas.microsoft.com/office/drawing/2014/main" id="{EE74F14E-8E6D-3213-6838-5B7CEF805E35}"/>
              </a:ext>
            </a:extLst>
          </p:cNvPr>
          <p:cNvPicPr>
            <a:picLocks noGrp="1" noChangeAspect="1"/>
          </p:cNvPicPr>
          <p:nvPr>
            <p:ph idx="1"/>
          </p:nvPr>
        </p:nvPicPr>
        <p:blipFill>
          <a:blip r:embed="rId2"/>
          <a:stretch>
            <a:fillRect/>
          </a:stretch>
        </p:blipFill>
        <p:spPr>
          <a:xfrm>
            <a:off x="961943" y="2008642"/>
            <a:ext cx="10415242" cy="4192134"/>
          </a:xfrm>
          <a:prstGeom prst="rect">
            <a:avLst/>
          </a:prstGeom>
        </p:spPr>
      </p:pic>
      <p:sp>
        <p:nvSpPr>
          <p:cNvPr id="21" name="Freeform: Shape 20">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79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D04CE8D-A51D-8B2D-B44F-D1123EABC21F}"/>
              </a:ext>
            </a:extLst>
          </p:cNvPr>
          <p:cNvPicPr>
            <a:picLocks noChangeAspect="1"/>
          </p:cNvPicPr>
          <p:nvPr/>
        </p:nvPicPr>
        <p:blipFill>
          <a:blip r:embed="rId3"/>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34901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1914599-16DE-C946-1878-AC7F878510C3}"/>
              </a:ext>
            </a:extLst>
          </p:cNvPr>
          <p:cNvPicPr>
            <a:picLocks noGrp="1" noChangeAspect="1"/>
          </p:cNvPicPr>
          <p:nvPr>
            <p:ph idx="1"/>
          </p:nvPr>
        </p:nvPicPr>
        <p:blipFill rotWithShape="1">
          <a:blip r:embed="rId2"/>
          <a:srcRect b="7425"/>
          <a:stretch/>
        </p:blipFill>
        <p:spPr>
          <a:xfrm>
            <a:off x="20" y="1282"/>
            <a:ext cx="12191980" cy="6856718"/>
          </a:xfrm>
          <a:prstGeom prst="rect">
            <a:avLst/>
          </a:prstGeom>
        </p:spPr>
      </p:pic>
    </p:spTree>
    <p:extLst>
      <p:ext uri="{BB962C8B-B14F-4D97-AF65-F5344CB8AC3E}">
        <p14:creationId xmlns:p14="http://schemas.microsoft.com/office/powerpoint/2010/main" val="309622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A1918BF-BCB7-0066-E1EE-70C88586374D}"/>
              </a:ext>
            </a:extLst>
          </p:cNvPr>
          <p:cNvPicPr>
            <a:picLocks noGrp="1" noChangeAspect="1"/>
          </p:cNvPicPr>
          <p:nvPr>
            <p:ph idx="1"/>
          </p:nvPr>
        </p:nvPicPr>
        <p:blipFill>
          <a:blip r:embed="rId2"/>
          <a:stretch>
            <a:fillRect/>
          </a:stretch>
        </p:blipFill>
        <p:spPr>
          <a:xfrm>
            <a:off x="1730829" y="146957"/>
            <a:ext cx="8697901" cy="6588660"/>
          </a:xfrm>
          <a:prstGeom prst="rect">
            <a:avLst/>
          </a:prstGeom>
        </p:spPr>
      </p:pic>
    </p:spTree>
    <p:extLst>
      <p:ext uri="{BB962C8B-B14F-4D97-AF65-F5344CB8AC3E}">
        <p14:creationId xmlns:p14="http://schemas.microsoft.com/office/powerpoint/2010/main" val="308920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lowchart: Document 3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46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D15F3-3544-DC9E-460D-0F3DC59FD741}"/>
              </a:ext>
            </a:extLst>
          </p:cNvPr>
          <p:cNvSpPr>
            <a:spLocks noGrp="1"/>
          </p:cNvSpPr>
          <p:nvPr>
            <p:ph type="title"/>
          </p:nvPr>
        </p:nvSpPr>
        <p:spPr>
          <a:xfrm>
            <a:off x="838200" y="171162"/>
            <a:ext cx="2840182" cy="2371148"/>
          </a:xfrm>
          <a:prstGeom prst="ellipse">
            <a:avLst/>
          </a:prstGeom>
        </p:spPr>
        <p:txBody>
          <a:bodyPr vert="horz" lIns="91440" tIns="45720" rIns="91440" bIns="45720" rtlCol="0" anchor="ctr">
            <a:noAutofit/>
          </a:bodyPr>
          <a:lstStyle/>
          <a:p>
            <a:r>
              <a:rPr lang="en-US" b="1" kern="1200" dirty="0">
                <a:solidFill>
                  <a:srgbClr val="FFFFFF"/>
                </a:solidFill>
                <a:latin typeface="+mj-lt"/>
                <a:ea typeface="+mj-ea"/>
                <a:cs typeface="+mj-cs"/>
              </a:rPr>
              <a:t>Top Sources of Job Stress</a:t>
            </a:r>
          </a:p>
        </p:txBody>
      </p:sp>
      <p:pic>
        <p:nvPicPr>
          <p:cNvPr id="5" name="Content Placeholder 4">
            <a:extLst>
              <a:ext uri="{FF2B5EF4-FFF2-40B4-BE49-F238E27FC236}">
                <a16:creationId xmlns:a16="http://schemas.microsoft.com/office/drawing/2014/main" id="{A67BF836-ED8D-7DD3-9AE0-7F54750E57C7}"/>
              </a:ext>
            </a:extLst>
          </p:cNvPr>
          <p:cNvPicPr>
            <a:picLocks noGrp="1" noChangeAspect="1"/>
          </p:cNvPicPr>
          <p:nvPr>
            <p:ph idx="1"/>
          </p:nvPr>
        </p:nvPicPr>
        <p:blipFill>
          <a:blip r:embed="rId2"/>
          <a:stretch>
            <a:fillRect/>
          </a:stretch>
        </p:blipFill>
        <p:spPr>
          <a:xfrm>
            <a:off x="3902861" y="481782"/>
            <a:ext cx="8282062" cy="5673212"/>
          </a:xfrm>
          <a:prstGeom prst="rect">
            <a:avLst/>
          </a:prstGeom>
        </p:spPr>
      </p:pic>
      <p:sp>
        <p:nvSpPr>
          <p:cNvPr id="6" name="TextBox 5">
            <a:extLst>
              <a:ext uri="{FF2B5EF4-FFF2-40B4-BE49-F238E27FC236}">
                <a16:creationId xmlns:a16="http://schemas.microsoft.com/office/drawing/2014/main" id="{9907A1FE-ACC8-417B-51F8-F4CC98E1E9BE}"/>
              </a:ext>
            </a:extLst>
          </p:cNvPr>
          <p:cNvSpPr txBox="1"/>
          <p:nvPr/>
        </p:nvSpPr>
        <p:spPr>
          <a:xfrm>
            <a:off x="1415845" y="6184491"/>
            <a:ext cx="7384026" cy="646331"/>
          </a:xfrm>
          <a:prstGeom prst="rect">
            <a:avLst/>
          </a:prstGeom>
          <a:noFill/>
        </p:spPr>
        <p:txBody>
          <a:bodyPr wrap="square" rtlCol="0">
            <a:spAutoFit/>
          </a:bodyPr>
          <a:lstStyle/>
          <a:p>
            <a:r>
              <a:rPr lang="en-US" sz="1200" dirty="0"/>
              <a:t>Source: Wrike: https://www.wrike.com/blog/stress-epidemic-report-announcement/ Dynamic Signal: https://dynamicsignal.com/2019/03/20/2019-employee-communication-and-engagement-study/ Korn Ferry: https://www.kornferry.com/insights/articles/workplace-stress-motivation D</a:t>
            </a:r>
          </a:p>
        </p:txBody>
      </p:sp>
    </p:spTree>
    <p:extLst>
      <p:ext uri="{BB962C8B-B14F-4D97-AF65-F5344CB8AC3E}">
        <p14:creationId xmlns:p14="http://schemas.microsoft.com/office/powerpoint/2010/main" val="20334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with green line and white text&#10;&#10;Description automatically generated">
            <a:extLst>
              <a:ext uri="{FF2B5EF4-FFF2-40B4-BE49-F238E27FC236}">
                <a16:creationId xmlns:a16="http://schemas.microsoft.com/office/drawing/2014/main" id="{FF54E959-CE4D-A6D2-B9C0-3B2251C8F551}"/>
              </a:ext>
            </a:extLst>
          </p:cNvPr>
          <p:cNvPicPr>
            <a:picLocks noGrp="1" noChangeAspect="1"/>
          </p:cNvPicPr>
          <p:nvPr>
            <p:ph idx="1"/>
          </p:nvPr>
        </p:nvPicPr>
        <p:blipFill rotWithShape="1">
          <a:blip r:embed="rId2"/>
          <a:srcRect t="8541" b="35500"/>
          <a:stretch/>
        </p:blipFill>
        <p:spPr>
          <a:xfrm>
            <a:off x="20" y="1282"/>
            <a:ext cx="12191980" cy="6856718"/>
          </a:xfrm>
          <a:prstGeom prst="rect">
            <a:avLst/>
          </a:prstGeom>
        </p:spPr>
      </p:pic>
    </p:spTree>
    <p:extLst>
      <p:ext uri="{BB962C8B-B14F-4D97-AF65-F5344CB8AC3E}">
        <p14:creationId xmlns:p14="http://schemas.microsoft.com/office/powerpoint/2010/main" val="2640350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8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5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8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itting cross legged with his hands on his face&#10;&#10;Description automatically generated">
            <a:extLst>
              <a:ext uri="{FF2B5EF4-FFF2-40B4-BE49-F238E27FC236}">
                <a16:creationId xmlns:a16="http://schemas.microsoft.com/office/drawing/2014/main" id="{3616CE1E-8986-C9F6-A894-F24524A351E2}"/>
              </a:ext>
            </a:extLst>
          </p:cNvPr>
          <p:cNvPicPr>
            <a:picLocks noGrp="1" noChangeAspect="1"/>
          </p:cNvPicPr>
          <p:nvPr>
            <p:ph idx="1"/>
          </p:nvPr>
        </p:nvPicPr>
        <p:blipFill>
          <a:blip r:embed="rId2"/>
          <a:stretch>
            <a:fillRect/>
          </a:stretch>
        </p:blipFill>
        <p:spPr>
          <a:xfrm>
            <a:off x="6421035" y="663617"/>
            <a:ext cx="5129784" cy="5530765"/>
          </a:xfrm>
          <a:prstGeom prst="rect">
            <a:avLst/>
          </a:prstGeom>
        </p:spPr>
      </p:pic>
      <p:sp>
        <p:nvSpPr>
          <p:cNvPr id="99" name="Rectangle 8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with their hands on their heads&#10;&#10;Description automatically generated">
            <a:extLst>
              <a:ext uri="{FF2B5EF4-FFF2-40B4-BE49-F238E27FC236}">
                <a16:creationId xmlns:a16="http://schemas.microsoft.com/office/drawing/2014/main" id="{DD786E9B-D2E5-29A1-9E01-300ECF6FD147}"/>
              </a:ext>
            </a:extLst>
          </p:cNvPr>
          <p:cNvPicPr>
            <a:picLocks noChangeAspect="1"/>
          </p:cNvPicPr>
          <p:nvPr/>
        </p:nvPicPr>
        <p:blipFill rotWithShape="1">
          <a:blip r:embed="rId3"/>
          <a:srcRect r="3" b="1831"/>
          <a:stretch/>
        </p:blipFill>
        <p:spPr>
          <a:xfrm>
            <a:off x="641180" y="1106141"/>
            <a:ext cx="5129784" cy="4645718"/>
          </a:xfrm>
          <a:prstGeom prst="rect">
            <a:avLst/>
          </a:prstGeom>
        </p:spPr>
      </p:pic>
    </p:spTree>
    <p:extLst>
      <p:ext uri="{BB962C8B-B14F-4D97-AF65-F5344CB8AC3E}">
        <p14:creationId xmlns:p14="http://schemas.microsoft.com/office/powerpoint/2010/main" val="3846166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CD4D3-3D16-F173-53F6-63175D5931F4}"/>
              </a:ext>
            </a:extLst>
          </p:cNvPr>
          <p:cNvSpPr>
            <a:spLocks noGrp="1"/>
          </p:cNvSpPr>
          <p:nvPr>
            <p:ph type="title"/>
          </p:nvPr>
        </p:nvSpPr>
        <p:spPr>
          <a:xfrm>
            <a:off x="838199" y="4669978"/>
            <a:ext cx="9250345" cy="1173700"/>
          </a:xfrm>
        </p:spPr>
        <p:txBody>
          <a:bodyPr anchor="t">
            <a:normAutofit/>
          </a:bodyPr>
          <a:lstStyle/>
          <a:p>
            <a:pPr algn="ctr"/>
            <a:r>
              <a:rPr lang="en-US" sz="5400" b="1" dirty="0">
                <a:solidFill>
                  <a:schemeClr val="bg1"/>
                </a:solidFill>
              </a:rPr>
              <a:t>The Impact of Job Stress</a:t>
            </a:r>
          </a:p>
        </p:txBody>
      </p:sp>
      <p:pic>
        <p:nvPicPr>
          <p:cNvPr id="5" name="Content Placeholder 4">
            <a:extLst>
              <a:ext uri="{FF2B5EF4-FFF2-40B4-BE49-F238E27FC236}">
                <a16:creationId xmlns:a16="http://schemas.microsoft.com/office/drawing/2014/main" id="{236FF7EA-F1C6-5D1A-18B5-82F605B079D6}"/>
              </a:ext>
            </a:extLst>
          </p:cNvPr>
          <p:cNvPicPr>
            <a:picLocks noChangeAspect="1"/>
          </p:cNvPicPr>
          <p:nvPr/>
        </p:nvPicPr>
        <p:blipFill rotWithShape="1">
          <a:blip r:embed="rId2"/>
          <a:srcRect l="3569" r="7076"/>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Picture 6">
            <a:extLst>
              <a:ext uri="{FF2B5EF4-FFF2-40B4-BE49-F238E27FC236}">
                <a16:creationId xmlns:a16="http://schemas.microsoft.com/office/drawing/2014/main" id="{A85BA564-701E-4B2A-1259-3DA5BD5028AC}"/>
              </a:ext>
            </a:extLst>
          </p:cNvPr>
          <p:cNvPicPr>
            <a:picLocks noChangeAspect="1"/>
          </p:cNvPicPr>
          <p:nvPr/>
        </p:nvPicPr>
        <p:blipFill rotWithShape="1">
          <a:blip r:embed="rId3"/>
          <a:srcRect l="1301" r="9545"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5"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6" name="Content Placeholder 10">
            <a:extLst>
              <a:ext uri="{FF2B5EF4-FFF2-40B4-BE49-F238E27FC236}">
                <a16:creationId xmlns:a16="http://schemas.microsoft.com/office/drawing/2014/main" id="{2362758E-76A4-F58C-83F4-F4FC49F08DFE}"/>
              </a:ext>
            </a:extLst>
          </p:cNvPr>
          <p:cNvSpPr>
            <a:spLocks noGrp="1"/>
          </p:cNvSpPr>
          <p:nvPr>
            <p:ph idx="1"/>
          </p:nvPr>
        </p:nvSpPr>
        <p:spPr>
          <a:xfrm>
            <a:off x="5664201" y="4766267"/>
            <a:ext cx="5692774" cy="1077411"/>
          </a:xfrm>
        </p:spPr>
        <p:txBody>
          <a:bodyPr>
            <a:normAutofit/>
          </a:bodyPr>
          <a:lstStyle/>
          <a:p>
            <a:endParaRPr lang="en-US" sz="2400">
              <a:solidFill>
                <a:schemeClr val="bg1">
                  <a:alpha val="80000"/>
                </a:schemeClr>
              </a:solidFill>
            </a:endParaRPr>
          </a:p>
        </p:txBody>
      </p:sp>
    </p:spTree>
    <p:extLst>
      <p:ext uri="{BB962C8B-B14F-4D97-AF65-F5344CB8AC3E}">
        <p14:creationId xmlns:p14="http://schemas.microsoft.com/office/powerpoint/2010/main" val="109944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3" name="Rectangle 4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55C8C0-8BFE-99A4-1612-195706DB449C}"/>
              </a:ext>
            </a:extLst>
          </p:cNvPr>
          <p:cNvSpPr txBox="1"/>
          <p:nvPr/>
        </p:nvSpPr>
        <p:spPr>
          <a:xfrm>
            <a:off x="8789778" y="942538"/>
            <a:ext cx="3234813" cy="2862322"/>
          </a:xfrm>
          <a:prstGeom prst="rect">
            <a:avLst/>
          </a:prstGeom>
          <a:noFill/>
        </p:spPr>
        <p:txBody>
          <a:bodyPr wrap="square" rtlCol="0">
            <a:spAutoFit/>
          </a:bodyPr>
          <a:lstStyle/>
          <a:p>
            <a:r>
              <a:rPr lang="en-US" sz="2000" dirty="0">
                <a:solidFill>
                  <a:schemeClr val="bg1"/>
                </a:solidFill>
              </a:rPr>
              <a:t>Contact information:</a:t>
            </a:r>
          </a:p>
          <a:p>
            <a:endParaRPr lang="en-US" sz="2000" dirty="0">
              <a:solidFill>
                <a:schemeClr val="bg1"/>
              </a:solidFill>
            </a:endParaRPr>
          </a:p>
          <a:p>
            <a:r>
              <a:rPr lang="en-US" sz="2000" dirty="0">
                <a:solidFill>
                  <a:schemeClr val="bg1"/>
                </a:solidFill>
              </a:rPr>
              <a:t>Dr. Elvis Epps</a:t>
            </a:r>
          </a:p>
          <a:p>
            <a:endParaRPr lang="en-US" sz="2000" dirty="0">
              <a:solidFill>
                <a:schemeClr val="bg1"/>
              </a:solidFill>
            </a:endParaRPr>
          </a:p>
          <a:p>
            <a:r>
              <a:rPr lang="en-US" sz="2000" dirty="0">
                <a:solidFill>
                  <a:schemeClr val="bg1"/>
                </a:solidFill>
              </a:rPr>
              <a:t>(407) 963-1253</a:t>
            </a:r>
          </a:p>
          <a:p>
            <a:endParaRPr lang="en-US" sz="2000" dirty="0">
              <a:solidFill>
                <a:schemeClr val="bg1"/>
              </a:solidFill>
            </a:endParaRPr>
          </a:p>
          <a:p>
            <a:r>
              <a:rPr lang="en-US" sz="2000" dirty="0">
                <a:solidFill>
                  <a:schemeClr val="bg1"/>
                </a:solidFill>
              </a:rPr>
              <a:t>elviseppsspeaks.com</a:t>
            </a:r>
          </a:p>
          <a:p>
            <a:endParaRPr lang="en-US" sz="2000" dirty="0">
              <a:solidFill>
                <a:schemeClr val="bg1"/>
              </a:solidFill>
            </a:endParaRPr>
          </a:p>
          <a:p>
            <a:r>
              <a:rPr lang="en-US" sz="2000" dirty="0">
                <a:solidFill>
                  <a:schemeClr val="bg1"/>
                </a:solidFill>
              </a:rPr>
              <a:t>elviseppsspeaks@gmail.com</a:t>
            </a:r>
          </a:p>
        </p:txBody>
      </p:sp>
      <p:pic>
        <p:nvPicPr>
          <p:cNvPr id="15" name="Content Placeholder 14">
            <a:extLst>
              <a:ext uri="{FF2B5EF4-FFF2-40B4-BE49-F238E27FC236}">
                <a16:creationId xmlns:a16="http://schemas.microsoft.com/office/drawing/2014/main" id="{C0AC80FD-D8D9-ED9C-24C5-DF91012D9250}"/>
              </a:ext>
            </a:extLst>
          </p:cNvPr>
          <p:cNvPicPr>
            <a:picLocks noGrp="1" noChangeAspect="1"/>
          </p:cNvPicPr>
          <p:nvPr>
            <p:ph idx="1"/>
          </p:nvPr>
        </p:nvPicPr>
        <p:blipFill>
          <a:blip r:embed="rId2"/>
          <a:stretch>
            <a:fillRect/>
          </a:stretch>
        </p:blipFill>
        <p:spPr>
          <a:xfrm>
            <a:off x="580103" y="900194"/>
            <a:ext cx="8013819" cy="4507773"/>
          </a:xfrm>
          <a:prstGeom prst="rect">
            <a:avLst/>
          </a:prstGeom>
        </p:spPr>
      </p:pic>
    </p:spTree>
    <p:extLst>
      <p:ext uri="{BB962C8B-B14F-4D97-AF65-F5344CB8AC3E}">
        <p14:creationId xmlns:p14="http://schemas.microsoft.com/office/powerpoint/2010/main" val="3596209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45541-87EF-FCFC-9E63-60FA8DB1839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Impact of Job Stress by Generation</a:t>
            </a:r>
          </a:p>
        </p:txBody>
      </p:sp>
      <p:pic>
        <p:nvPicPr>
          <p:cNvPr id="5" name="Content Placeholder 4">
            <a:extLst>
              <a:ext uri="{FF2B5EF4-FFF2-40B4-BE49-F238E27FC236}">
                <a16:creationId xmlns:a16="http://schemas.microsoft.com/office/drawing/2014/main" id="{44BC7647-815B-0485-0268-99B1714BD060}"/>
              </a:ext>
            </a:extLst>
          </p:cNvPr>
          <p:cNvPicPr>
            <a:picLocks noGrp="1" noChangeAspect="1"/>
          </p:cNvPicPr>
          <p:nvPr>
            <p:ph idx="1"/>
          </p:nvPr>
        </p:nvPicPr>
        <p:blipFill>
          <a:blip r:embed="rId2"/>
          <a:stretch>
            <a:fillRect/>
          </a:stretch>
        </p:blipFill>
        <p:spPr>
          <a:xfrm>
            <a:off x="1240533" y="1416425"/>
            <a:ext cx="10282873" cy="4653002"/>
          </a:xfrm>
          <a:prstGeom prst="rect">
            <a:avLst/>
          </a:prstGeom>
        </p:spPr>
      </p:pic>
    </p:spTree>
    <p:extLst>
      <p:ext uri="{BB962C8B-B14F-4D97-AF65-F5344CB8AC3E}">
        <p14:creationId xmlns:p14="http://schemas.microsoft.com/office/powerpoint/2010/main" val="37625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3420C-72E3-D53D-16F8-F2879FC625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Impact of Job Stress by Generation</a:t>
            </a:r>
          </a:p>
        </p:txBody>
      </p:sp>
      <p:pic>
        <p:nvPicPr>
          <p:cNvPr id="5" name="Content Placeholder 4">
            <a:extLst>
              <a:ext uri="{FF2B5EF4-FFF2-40B4-BE49-F238E27FC236}">
                <a16:creationId xmlns:a16="http://schemas.microsoft.com/office/drawing/2014/main" id="{1689F0C8-205E-1296-6918-9167DD3BC06A}"/>
              </a:ext>
            </a:extLst>
          </p:cNvPr>
          <p:cNvPicPr>
            <a:picLocks noGrp="1" noChangeAspect="1"/>
          </p:cNvPicPr>
          <p:nvPr>
            <p:ph idx="1"/>
          </p:nvPr>
        </p:nvPicPr>
        <p:blipFill>
          <a:blip r:embed="rId2"/>
          <a:stretch>
            <a:fillRect/>
          </a:stretch>
        </p:blipFill>
        <p:spPr>
          <a:xfrm>
            <a:off x="1787962" y="1396589"/>
            <a:ext cx="9469973" cy="4829688"/>
          </a:xfrm>
          <a:prstGeom prst="rect">
            <a:avLst/>
          </a:prstGeom>
        </p:spPr>
      </p:pic>
    </p:spTree>
    <p:extLst>
      <p:ext uri="{BB962C8B-B14F-4D97-AF65-F5344CB8AC3E}">
        <p14:creationId xmlns:p14="http://schemas.microsoft.com/office/powerpoint/2010/main" val="1542335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B7B1A-54AF-EED7-3F17-B1C9E1A405F5}"/>
              </a:ext>
            </a:extLst>
          </p:cNvPr>
          <p:cNvSpPr>
            <a:spLocks noGrp="1"/>
          </p:cNvSpPr>
          <p:nvPr>
            <p:ph type="title"/>
          </p:nvPr>
        </p:nvSpPr>
        <p:spPr>
          <a:xfrm>
            <a:off x="838200" y="365125"/>
            <a:ext cx="10515600" cy="1325563"/>
          </a:xfrm>
        </p:spPr>
        <p:txBody>
          <a:bodyPr>
            <a:normAutofit/>
          </a:bodyPr>
          <a:lstStyle/>
          <a:p>
            <a:pPr algn="ctr"/>
            <a:r>
              <a:rPr lang="en-US" sz="3800" b="1" kern="1200" dirty="0">
                <a:latin typeface="+mj-lt"/>
                <a:ea typeface="+mj-ea"/>
                <a:cs typeface="+mj-cs"/>
              </a:rPr>
              <a:t>How to Deal with Stress</a:t>
            </a:r>
            <a:br>
              <a:rPr lang="en-US" sz="3800" kern="1200" dirty="0">
                <a:latin typeface="+mj-lt"/>
                <a:ea typeface="+mj-ea"/>
                <a:cs typeface="+mj-cs"/>
              </a:rPr>
            </a:br>
            <a:r>
              <a:rPr lang="en-US" sz="3800" kern="1200" dirty="0">
                <a:latin typeface="+mj-lt"/>
                <a:ea typeface="+mj-ea"/>
                <a:cs typeface="+mj-cs"/>
              </a:rPr>
              <a:t>Men and women handle stress slightly differently: </a:t>
            </a:r>
            <a:endParaRPr lang="en-US" sz="38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91F979-6B92-D142-C882-5D3B97CA767E}"/>
              </a:ext>
            </a:extLst>
          </p:cNvPr>
          <p:cNvSpPr>
            <a:spLocks noGrp="1"/>
          </p:cNvSpPr>
          <p:nvPr>
            <p:ph idx="1"/>
          </p:nvPr>
        </p:nvSpPr>
        <p:spPr>
          <a:xfrm>
            <a:off x="838200" y="1929384"/>
            <a:ext cx="10515600" cy="4251960"/>
          </a:xfrm>
        </p:spPr>
        <p:txBody>
          <a:bodyPr>
            <a:normAutofit lnSpcReduction="10000"/>
          </a:bodyPr>
          <a:lstStyle/>
          <a:p>
            <a:r>
              <a:rPr lang="en-US" dirty="0"/>
              <a:t>While both tend to sleep more, women also choose to eat (46%) and talk to family and friends (44%) while these fall further down the list for men (eating 27% and talking 21%). </a:t>
            </a:r>
          </a:p>
          <a:p>
            <a:endParaRPr lang="en-US" dirty="0"/>
          </a:p>
          <a:p>
            <a:r>
              <a:rPr lang="en-US" dirty="0"/>
              <a:t>Both used some strategies at the same rate: caffeine (31%), smoking (27%), exercise (25%), over the counter or prescription drugs (23%), and alcohol (20%).</a:t>
            </a:r>
          </a:p>
          <a:p>
            <a:pPr marL="0" indent="0">
              <a:buNone/>
            </a:pPr>
            <a:endParaRPr lang="en-US" sz="2200" dirty="0"/>
          </a:p>
          <a:p>
            <a:pPr marL="0" indent="0">
              <a:buNone/>
            </a:pPr>
            <a:endParaRPr lang="en-US" sz="2200" dirty="0"/>
          </a:p>
          <a:p>
            <a:pPr marL="0" indent="0">
              <a:buNone/>
            </a:pPr>
            <a:r>
              <a:rPr lang="en-US" sz="1500" dirty="0"/>
              <a:t>Source: Anxiety &amp; Depression Association of America: https://adaa.org/workplace-stress-anxiety-disorders-survey Mental Health America: https://www.mhanational.org/sites/default/files/Work%20Health%20Survey%202019.pdf </a:t>
            </a:r>
          </a:p>
        </p:txBody>
      </p:sp>
    </p:spTree>
    <p:extLst>
      <p:ext uri="{BB962C8B-B14F-4D97-AF65-F5344CB8AC3E}">
        <p14:creationId xmlns:p14="http://schemas.microsoft.com/office/powerpoint/2010/main" val="3066026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2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sitting in a chair with his head in his hands&#10;&#10;Description automatically generated">
            <a:extLst>
              <a:ext uri="{FF2B5EF4-FFF2-40B4-BE49-F238E27FC236}">
                <a16:creationId xmlns:a16="http://schemas.microsoft.com/office/drawing/2014/main" id="{74DA8C87-EBEC-D63E-B0D5-AD31E9EA6E39}"/>
              </a:ext>
            </a:extLst>
          </p:cNvPr>
          <p:cNvPicPr>
            <a:picLocks noGrp="1" noChangeAspect="1"/>
          </p:cNvPicPr>
          <p:nvPr>
            <p:ph idx="1"/>
          </p:nvPr>
        </p:nvPicPr>
        <p:blipFill rotWithShape="1">
          <a:blip r:embed="rId2">
            <a:alphaModFix amt="50000"/>
          </a:blip>
          <a:srcRect l="5052" r="2082"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3D448450-B0AA-1B53-0C71-72FC3C733423}"/>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The Impact of Stress and Distractions Have on Work Productivity</a:t>
            </a:r>
          </a:p>
        </p:txBody>
      </p:sp>
      <p:sp>
        <p:nvSpPr>
          <p:cNvPr id="5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34628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46D8-3612-EFFE-CA8D-DF08F04F8A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71DD82-6A62-1429-6515-134D838D4DBB}"/>
              </a:ext>
            </a:extLst>
          </p:cNvPr>
          <p:cNvSpPr>
            <a:spLocks noGrp="1"/>
          </p:cNvSpPr>
          <p:nvPr>
            <p:ph idx="1"/>
          </p:nvPr>
        </p:nvSpPr>
        <p:spPr>
          <a:xfrm>
            <a:off x="838200" y="914400"/>
            <a:ext cx="10515600" cy="5262563"/>
          </a:xfrm>
        </p:spPr>
        <p:txBody>
          <a:bodyPr/>
          <a:lstStyle/>
          <a:p>
            <a:pPr marL="0" indent="0">
              <a:buNone/>
            </a:pPr>
            <a:r>
              <a:rPr lang="en-US" b="0" i="0" dirty="0">
                <a:solidFill>
                  <a:srgbClr val="313131"/>
                </a:solidFill>
                <a:effectLst/>
                <a:latin typeface="Merriweather" panose="00000500000000000000" pitchFamily="2" charset="0"/>
              </a:rPr>
              <a:t>The United States' National Institute for Occupational Safety and Health </a:t>
            </a:r>
            <a:r>
              <a:rPr lang="en-US" b="0" i="0" dirty="0">
                <a:solidFill>
                  <a:srgbClr val="FF0000"/>
                </a:solidFill>
                <a:effectLst/>
                <a:latin typeface="Merriweather" panose="00000500000000000000" pitchFamily="2" charset="0"/>
              </a:rPr>
              <a:t>defines job stress as the harmful physical and emotional responses </a:t>
            </a:r>
            <a:r>
              <a:rPr lang="en-US" b="0" i="0" dirty="0">
                <a:solidFill>
                  <a:srgbClr val="313131"/>
                </a:solidFill>
                <a:effectLst/>
                <a:latin typeface="Merriweather" panose="00000500000000000000" pitchFamily="2" charset="0"/>
              </a:rPr>
              <a:t>that occur when the requirements of the job do not match the capabilities, resources, or needs of the worker. Job stress can, in turn, lead to poor health and even injury. National Life revealed that about </a:t>
            </a:r>
            <a:r>
              <a:rPr lang="en-US" b="0" i="0" dirty="0">
                <a:solidFill>
                  <a:srgbClr val="FF0000"/>
                </a:solidFill>
                <a:effectLst/>
                <a:latin typeface="Merriweather" panose="00000500000000000000" pitchFamily="2" charset="0"/>
              </a:rPr>
              <a:t>40% of workers </a:t>
            </a:r>
            <a:r>
              <a:rPr lang="en-US" b="0" i="0" dirty="0">
                <a:solidFill>
                  <a:srgbClr val="313131"/>
                </a:solidFill>
                <a:effectLst/>
                <a:latin typeface="Merriweather" panose="00000500000000000000" pitchFamily="2" charset="0"/>
              </a:rPr>
              <a:t>reported that their jobs were extremely stressful.</a:t>
            </a:r>
            <a:br>
              <a:rPr lang="en-US" dirty="0"/>
            </a:br>
            <a:endParaRPr lang="en-US" dirty="0"/>
          </a:p>
          <a:p>
            <a:pPr marL="0" indent="0">
              <a:buNone/>
            </a:pPr>
            <a:endParaRPr lang="en-US" dirty="0"/>
          </a:p>
          <a:p>
            <a:pPr marL="0" indent="0">
              <a:buNone/>
            </a:pPr>
            <a:r>
              <a:rPr lang="en-US" sz="1800" dirty="0"/>
              <a:t>Source: https://www.corporatewellnessmagazine.com</a:t>
            </a:r>
          </a:p>
        </p:txBody>
      </p:sp>
    </p:spTree>
    <p:extLst>
      <p:ext uri="{BB962C8B-B14F-4D97-AF65-F5344CB8AC3E}">
        <p14:creationId xmlns:p14="http://schemas.microsoft.com/office/powerpoint/2010/main" val="78899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F4D1-22F1-5144-5BF6-0EE7182DDB4A}"/>
              </a:ext>
            </a:extLst>
          </p:cNvPr>
          <p:cNvSpPr>
            <a:spLocks noGrp="1"/>
          </p:cNvSpPr>
          <p:nvPr>
            <p:ph type="title"/>
          </p:nvPr>
        </p:nvSpPr>
        <p:spPr/>
        <p:txBody>
          <a:bodyPr/>
          <a:lstStyle/>
          <a:p>
            <a:r>
              <a:rPr lang="en-US" b="0" i="0" dirty="0">
                <a:solidFill>
                  <a:srgbClr val="313131"/>
                </a:solidFill>
                <a:effectLst/>
                <a:latin typeface="Merriweather" panose="00000500000000000000" pitchFamily="2" charset="0"/>
              </a:rPr>
              <a:t>Workplace stressors are classified as physical and psychosocial. </a:t>
            </a:r>
            <a:br>
              <a:rPr lang="en-US" b="0" i="0" dirty="0">
                <a:solidFill>
                  <a:srgbClr val="313131"/>
                </a:solidFill>
                <a:effectLst/>
                <a:latin typeface="Merriweather" panose="00000500000000000000" pitchFamily="2" charset="0"/>
              </a:rPr>
            </a:br>
            <a:endParaRPr lang="en-US" dirty="0"/>
          </a:p>
        </p:txBody>
      </p:sp>
      <p:sp>
        <p:nvSpPr>
          <p:cNvPr id="3" name="Content Placeholder 2">
            <a:extLst>
              <a:ext uri="{FF2B5EF4-FFF2-40B4-BE49-F238E27FC236}">
                <a16:creationId xmlns:a16="http://schemas.microsoft.com/office/drawing/2014/main" id="{DD2F3575-FA8C-470F-307A-CB6391875282}"/>
              </a:ext>
            </a:extLst>
          </p:cNvPr>
          <p:cNvSpPr>
            <a:spLocks noGrp="1"/>
          </p:cNvSpPr>
          <p:nvPr>
            <p:ph idx="1"/>
          </p:nvPr>
        </p:nvSpPr>
        <p:spPr/>
        <p:txBody>
          <a:bodyPr/>
          <a:lstStyle/>
          <a:p>
            <a:r>
              <a:rPr lang="en-US" b="1" i="0" dirty="0">
                <a:solidFill>
                  <a:srgbClr val="313131"/>
                </a:solidFill>
                <a:effectLst/>
                <a:latin typeface="Merriweather" panose="00000500000000000000" pitchFamily="2" charset="0"/>
              </a:rPr>
              <a:t>Physical stressors </a:t>
            </a:r>
            <a:r>
              <a:rPr lang="en-US" b="0" i="0" dirty="0">
                <a:solidFill>
                  <a:srgbClr val="313131"/>
                </a:solidFill>
                <a:effectLst/>
                <a:latin typeface="Merriweather" panose="00000500000000000000" pitchFamily="2" charset="0"/>
              </a:rPr>
              <a:t>include noise, poor lighting, poor office or work layout, and ergonomic factors, such as bad working postures.</a:t>
            </a:r>
          </a:p>
          <a:p>
            <a:r>
              <a:rPr lang="en-US" b="1" i="0" dirty="0">
                <a:solidFill>
                  <a:srgbClr val="313131"/>
                </a:solidFill>
                <a:effectLst/>
                <a:latin typeface="Merriweather" panose="00000500000000000000" pitchFamily="2" charset="0"/>
              </a:rPr>
              <a:t>Psychosocial stressors </a:t>
            </a:r>
            <a:r>
              <a:rPr lang="en-US" b="0" i="0" dirty="0">
                <a:solidFill>
                  <a:srgbClr val="313131"/>
                </a:solidFill>
                <a:effectLst/>
                <a:latin typeface="Merriweather" panose="00000500000000000000" pitchFamily="2" charset="0"/>
              </a:rPr>
              <a:t>are, arguably, </a:t>
            </a:r>
            <a:r>
              <a:rPr lang="en-US" b="0" i="0" dirty="0">
                <a:solidFill>
                  <a:srgbClr val="FF0000"/>
                </a:solidFill>
                <a:effectLst/>
                <a:latin typeface="Merriweather" panose="00000500000000000000" pitchFamily="2" charset="0"/>
              </a:rPr>
              <a:t>the most predominant stress factors</a:t>
            </a:r>
            <a:r>
              <a:rPr lang="en-US" b="0" i="0" dirty="0">
                <a:solidFill>
                  <a:srgbClr val="313131"/>
                </a:solidFill>
                <a:effectLst/>
                <a:latin typeface="Merriweather" panose="00000500000000000000" pitchFamily="2" charset="0"/>
              </a:rPr>
              <a:t>. These include high job demands, inflexible working hours, poor job control, poor work design and structure, bullying, harassments, and job insecurity.</a:t>
            </a:r>
            <a:endParaRPr lang="en-US" dirty="0"/>
          </a:p>
        </p:txBody>
      </p:sp>
    </p:spTree>
    <p:extLst>
      <p:ext uri="{BB962C8B-B14F-4D97-AF65-F5344CB8AC3E}">
        <p14:creationId xmlns:p14="http://schemas.microsoft.com/office/powerpoint/2010/main" val="16402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F680-FDC3-683E-8A52-782F46653E15}"/>
              </a:ext>
            </a:extLst>
          </p:cNvPr>
          <p:cNvSpPr>
            <a:spLocks noGrp="1"/>
          </p:cNvSpPr>
          <p:nvPr>
            <p:ph type="title"/>
          </p:nvPr>
        </p:nvSpPr>
        <p:spPr/>
        <p:txBody>
          <a:bodyPr/>
          <a:lstStyle/>
          <a:p>
            <a:r>
              <a:rPr lang="en-US" sz="4800" b="1"/>
              <a:t>Ways Stress Impacts the Body</a:t>
            </a:r>
            <a:endParaRPr lang="en-US" sz="4800" b="1" dirty="0"/>
          </a:p>
        </p:txBody>
      </p:sp>
      <p:sp>
        <p:nvSpPr>
          <p:cNvPr id="3" name="Content Placeholder 2">
            <a:extLst>
              <a:ext uri="{FF2B5EF4-FFF2-40B4-BE49-F238E27FC236}">
                <a16:creationId xmlns:a16="http://schemas.microsoft.com/office/drawing/2014/main" id="{A5B4EDDF-F570-9402-32B4-064F2D43D922}"/>
              </a:ext>
            </a:extLst>
          </p:cNvPr>
          <p:cNvSpPr>
            <a:spLocks noGrp="1"/>
          </p:cNvSpPr>
          <p:nvPr>
            <p:ph sz="half" idx="1"/>
          </p:nvPr>
        </p:nvSpPr>
        <p:spPr/>
        <p:txBody>
          <a:bodyPr/>
          <a:lstStyle/>
          <a:p>
            <a:r>
              <a:rPr lang="en-US">
                <a:solidFill>
                  <a:srgbClr val="313131"/>
                </a:solidFill>
                <a:latin typeface="Merriweather" panose="00000500000000000000" pitchFamily="2" charset="0"/>
              </a:rPr>
              <a:t>E</a:t>
            </a:r>
            <a:r>
              <a:rPr lang="en-US" b="0" i="0">
                <a:solidFill>
                  <a:srgbClr val="313131"/>
                </a:solidFill>
                <a:effectLst/>
                <a:latin typeface="Merriweather" panose="00000500000000000000" pitchFamily="2" charset="0"/>
              </a:rPr>
              <a:t>levated blood pressure and anxiety</a:t>
            </a:r>
          </a:p>
          <a:p>
            <a:r>
              <a:rPr lang="en-US">
                <a:solidFill>
                  <a:srgbClr val="313131"/>
                </a:solidFill>
                <a:latin typeface="Merriweather" panose="00000500000000000000" pitchFamily="2" charset="0"/>
              </a:rPr>
              <a:t>Sleepless nights</a:t>
            </a:r>
          </a:p>
          <a:p>
            <a:r>
              <a:rPr lang="en-US">
                <a:solidFill>
                  <a:srgbClr val="313131"/>
                </a:solidFill>
                <a:latin typeface="Merriweather" panose="00000500000000000000" pitchFamily="2" charset="0"/>
              </a:rPr>
              <a:t>C</a:t>
            </a:r>
            <a:r>
              <a:rPr lang="en-US" b="0" i="0">
                <a:solidFill>
                  <a:srgbClr val="313131"/>
                </a:solidFill>
                <a:effectLst/>
                <a:latin typeface="Merriweather" panose="00000500000000000000" pitchFamily="2" charset="0"/>
              </a:rPr>
              <a:t>oronary heart disease </a:t>
            </a:r>
          </a:p>
          <a:p>
            <a:r>
              <a:rPr lang="en-US" b="0" i="0">
                <a:solidFill>
                  <a:srgbClr val="313131"/>
                </a:solidFill>
                <a:effectLst/>
                <a:latin typeface="Merriweather" panose="00000500000000000000" pitchFamily="2" charset="0"/>
              </a:rPr>
              <a:t>Substance abuse</a:t>
            </a:r>
          </a:p>
          <a:p>
            <a:r>
              <a:rPr lang="en-US">
                <a:solidFill>
                  <a:srgbClr val="313131"/>
                </a:solidFill>
                <a:latin typeface="Merriweather" panose="00000500000000000000" pitchFamily="2" charset="0"/>
              </a:rPr>
              <a:t>B</a:t>
            </a:r>
            <a:r>
              <a:rPr lang="en-US" b="0" i="0">
                <a:solidFill>
                  <a:srgbClr val="313131"/>
                </a:solidFill>
                <a:effectLst/>
                <a:latin typeface="Merriweather" panose="00000500000000000000" pitchFamily="2" charset="0"/>
              </a:rPr>
              <a:t>urnout </a:t>
            </a:r>
          </a:p>
          <a:p>
            <a:r>
              <a:rPr lang="en-US">
                <a:solidFill>
                  <a:srgbClr val="313131"/>
                </a:solidFill>
                <a:latin typeface="Merriweather" panose="00000500000000000000" pitchFamily="2" charset="0"/>
              </a:rPr>
              <a:t>D</a:t>
            </a:r>
            <a:r>
              <a:rPr lang="en-US" b="0" i="0">
                <a:solidFill>
                  <a:srgbClr val="313131"/>
                </a:solidFill>
                <a:effectLst/>
                <a:latin typeface="Merriweather" panose="00000500000000000000" pitchFamily="2" charset="0"/>
              </a:rPr>
              <a:t>epression</a:t>
            </a:r>
          </a:p>
          <a:p>
            <a:r>
              <a:rPr lang="en-US">
                <a:solidFill>
                  <a:srgbClr val="313131"/>
                </a:solidFill>
                <a:latin typeface="Merriweather" panose="00000500000000000000" pitchFamily="2" charset="0"/>
              </a:rPr>
              <a:t>P</a:t>
            </a:r>
            <a:r>
              <a:rPr lang="en-US" b="0" i="0">
                <a:solidFill>
                  <a:srgbClr val="313131"/>
                </a:solidFill>
                <a:effectLst/>
                <a:latin typeface="Merriweather" panose="00000500000000000000" pitchFamily="2" charset="0"/>
              </a:rPr>
              <a:t>oor dietary patterns</a:t>
            </a:r>
            <a:endParaRPr lang="en-US" dirty="0"/>
          </a:p>
        </p:txBody>
      </p:sp>
      <p:sp>
        <p:nvSpPr>
          <p:cNvPr id="4" name="Content Placeholder 3">
            <a:extLst>
              <a:ext uri="{FF2B5EF4-FFF2-40B4-BE49-F238E27FC236}">
                <a16:creationId xmlns:a16="http://schemas.microsoft.com/office/drawing/2014/main" id="{39C0748B-2409-0A5A-96FD-F3A79BE07509}"/>
              </a:ext>
            </a:extLst>
          </p:cNvPr>
          <p:cNvSpPr>
            <a:spLocks noGrp="1"/>
          </p:cNvSpPr>
          <p:nvPr>
            <p:ph sz="half" idx="2"/>
          </p:nvPr>
        </p:nvSpPr>
        <p:spPr/>
        <p:txBody>
          <a:bodyPr/>
          <a:lstStyle/>
          <a:p>
            <a:r>
              <a:rPr lang="en-US">
                <a:solidFill>
                  <a:srgbClr val="313131"/>
                </a:solidFill>
                <a:latin typeface="Merriweather" panose="00000500000000000000" pitchFamily="2" charset="0"/>
              </a:rPr>
              <a:t>W</a:t>
            </a:r>
            <a:r>
              <a:rPr lang="en-US" b="0" i="0">
                <a:solidFill>
                  <a:srgbClr val="313131"/>
                </a:solidFill>
                <a:effectLst/>
                <a:latin typeface="Merriweather" panose="00000500000000000000" pitchFamily="2" charset="0"/>
              </a:rPr>
              <a:t>orkplace stress reduces employee productivity</a:t>
            </a:r>
          </a:p>
          <a:p>
            <a:r>
              <a:rPr lang="en-US">
                <a:solidFill>
                  <a:srgbClr val="313131"/>
                </a:solidFill>
                <a:latin typeface="Merriweather" panose="00000500000000000000" pitchFamily="2" charset="0"/>
              </a:rPr>
              <a:t>I</a:t>
            </a:r>
            <a:r>
              <a:rPr lang="en-US" b="0" i="0">
                <a:solidFill>
                  <a:srgbClr val="313131"/>
                </a:solidFill>
                <a:effectLst/>
                <a:latin typeface="Merriweather" panose="00000500000000000000" pitchFamily="2" charset="0"/>
              </a:rPr>
              <a:t>ncreases absenteeism and presenteeism</a:t>
            </a:r>
          </a:p>
          <a:p>
            <a:r>
              <a:rPr lang="en-US">
                <a:solidFill>
                  <a:srgbClr val="313131"/>
                </a:solidFill>
                <a:latin typeface="Merriweather" panose="00000500000000000000" pitchFamily="2" charset="0"/>
              </a:rPr>
              <a:t>I</a:t>
            </a:r>
            <a:r>
              <a:rPr lang="en-US" b="0" i="0">
                <a:solidFill>
                  <a:srgbClr val="313131"/>
                </a:solidFill>
                <a:effectLst/>
                <a:latin typeface="Merriweather" panose="00000500000000000000" pitchFamily="2" charset="0"/>
              </a:rPr>
              <a:t>ncreases the number of days taken off work for doctor visits</a:t>
            </a:r>
          </a:p>
          <a:p>
            <a:r>
              <a:rPr lang="en-US">
                <a:solidFill>
                  <a:srgbClr val="313131"/>
                </a:solidFill>
                <a:latin typeface="Merriweather" panose="00000500000000000000" pitchFamily="2" charset="0"/>
              </a:rPr>
              <a:t>Tension among teams, managers, and leaders</a:t>
            </a:r>
            <a:endParaRPr lang="en-US" dirty="0"/>
          </a:p>
        </p:txBody>
      </p:sp>
    </p:spTree>
    <p:extLst>
      <p:ext uri="{BB962C8B-B14F-4D97-AF65-F5344CB8AC3E}">
        <p14:creationId xmlns:p14="http://schemas.microsoft.com/office/powerpoint/2010/main" val="137654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7421-AF7B-2D39-6C95-EA4FFDFC7956}"/>
              </a:ext>
            </a:extLst>
          </p:cNvPr>
          <p:cNvSpPr>
            <a:spLocks noGrp="1"/>
          </p:cNvSpPr>
          <p:nvPr>
            <p:ph type="title"/>
          </p:nvPr>
        </p:nvSpPr>
        <p:spPr>
          <a:xfrm>
            <a:off x="887361" y="501445"/>
            <a:ext cx="3739341" cy="1330839"/>
          </a:xfrm>
        </p:spPr>
        <p:txBody>
          <a:bodyPr>
            <a:noAutofit/>
          </a:bodyPr>
          <a:lstStyle/>
          <a:p>
            <a:r>
              <a:rPr lang="en-US" b="1" i="1" dirty="0">
                <a:effectLst/>
                <a:latin typeface="Baskerville Old Face" panose="02020602080505020303" pitchFamily="18" charset="0"/>
              </a:rPr>
              <a:t>Recharge, </a:t>
            </a:r>
            <a:br>
              <a:rPr lang="en-US" b="1" i="1" dirty="0">
                <a:effectLst/>
                <a:latin typeface="Baskerville Old Face" panose="02020602080505020303" pitchFamily="18" charset="0"/>
              </a:rPr>
            </a:br>
            <a:r>
              <a:rPr lang="en-US" b="1" i="1" dirty="0">
                <a:effectLst/>
                <a:latin typeface="Baskerville Old Face" panose="02020602080505020303" pitchFamily="18" charset="0"/>
              </a:rPr>
              <a:t>Reflect, </a:t>
            </a:r>
            <a:br>
              <a:rPr lang="en-US" b="1" i="1" dirty="0">
                <a:effectLst/>
                <a:latin typeface="Baskerville Old Face" panose="02020602080505020303" pitchFamily="18" charset="0"/>
              </a:rPr>
            </a:br>
            <a:r>
              <a:rPr lang="en-US" b="1" i="1" dirty="0">
                <a:effectLst/>
                <a:latin typeface="Baskerville Old Face" panose="02020602080505020303" pitchFamily="18" charset="0"/>
              </a:rPr>
              <a:t>Reignite</a:t>
            </a:r>
            <a:endParaRPr lang="en-US" b="1" i="1" dirty="0">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87CCE88E-9A61-F53F-6C15-1FF557F5EFB3}"/>
              </a:ext>
            </a:extLst>
          </p:cNvPr>
          <p:cNvSpPr>
            <a:spLocks noGrp="1"/>
          </p:cNvSpPr>
          <p:nvPr>
            <p:ph idx="1"/>
          </p:nvPr>
        </p:nvSpPr>
        <p:spPr>
          <a:xfrm>
            <a:off x="323548" y="3539612"/>
            <a:ext cx="4415600" cy="2007215"/>
          </a:xfrm>
        </p:spPr>
        <p:txBody>
          <a:bodyPr>
            <a:normAutofit lnSpcReduction="10000"/>
          </a:bodyPr>
          <a:lstStyle/>
          <a:p>
            <a:pPr marL="0" indent="0" algn="ctr">
              <a:buNone/>
            </a:pPr>
            <a:r>
              <a:rPr lang="en-US" sz="3200" b="0" i="0" dirty="0">
                <a:effectLst/>
                <a:latin typeface="georgia" panose="02040502050405020303" pitchFamily="18" charset="0"/>
              </a:rPr>
              <a:t>"</a:t>
            </a:r>
            <a:r>
              <a:rPr lang="en-US" sz="3200" b="0" i="1" dirty="0">
                <a:effectLst/>
                <a:latin typeface="georgia" panose="02040502050405020303" pitchFamily="18" charset="0"/>
              </a:rPr>
              <a:t>Taking care of yourself doesn’t mean me first; it means me too.</a:t>
            </a:r>
            <a:r>
              <a:rPr lang="en-US" sz="3200" b="0" i="0" dirty="0">
                <a:effectLst/>
                <a:latin typeface="georgia" panose="02040502050405020303" pitchFamily="18" charset="0"/>
              </a:rPr>
              <a:t>"</a:t>
            </a:r>
            <a:br>
              <a:rPr lang="en-US" sz="2000" dirty="0"/>
            </a:br>
            <a:r>
              <a:rPr lang="en-US" sz="2000" dirty="0"/>
              <a:t>---</a:t>
            </a:r>
            <a:r>
              <a:rPr lang="en-US" sz="2000" b="0" i="0" dirty="0">
                <a:effectLst/>
                <a:latin typeface="georgia" panose="02040502050405020303" pitchFamily="18" charset="0"/>
              </a:rPr>
              <a:t>L.R. </a:t>
            </a:r>
            <a:r>
              <a:rPr lang="en-US" sz="2000" b="0" i="0" dirty="0" err="1">
                <a:effectLst/>
                <a:latin typeface="georgia" panose="02040502050405020303" pitchFamily="18" charset="0"/>
              </a:rPr>
              <a:t>Knost</a:t>
            </a:r>
            <a:endParaRPr lang="en-US" sz="2000" dirty="0"/>
          </a:p>
        </p:txBody>
      </p:sp>
      <p:pic>
        <p:nvPicPr>
          <p:cNvPr id="5" name="Picture 4">
            <a:extLst>
              <a:ext uri="{FF2B5EF4-FFF2-40B4-BE49-F238E27FC236}">
                <a16:creationId xmlns:a16="http://schemas.microsoft.com/office/drawing/2014/main" id="{AF31F871-B40F-CDE0-6E71-1454576B86A5}"/>
              </a:ext>
            </a:extLst>
          </p:cNvPr>
          <p:cNvPicPr>
            <a:picLocks noChangeAspect="1"/>
          </p:cNvPicPr>
          <p:nvPr/>
        </p:nvPicPr>
        <p:blipFill>
          <a:blip r:embed="rId2"/>
          <a:stretch>
            <a:fillRect/>
          </a:stretch>
        </p:blipFill>
        <p:spPr>
          <a:xfrm>
            <a:off x="4916128" y="77438"/>
            <a:ext cx="7275871" cy="6784750"/>
          </a:xfrm>
          <a:prstGeom prst="rect">
            <a:avLst/>
          </a:prstGeom>
        </p:spPr>
      </p:pic>
    </p:spTree>
    <p:extLst>
      <p:ext uri="{BB962C8B-B14F-4D97-AF65-F5344CB8AC3E}">
        <p14:creationId xmlns:p14="http://schemas.microsoft.com/office/powerpoint/2010/main" val="2947147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2">
            <a:extLst>
              <a:ext uri="{FF2B5EF4-FFF2-40B4-BE49-F238E27FC236}">
                <a16:creationId xmlns:a16="http://schemas.microsoft.com/office/drawing/2014/main" id="{A54B944E-368A-E019-6B6E-BCDA7BE4BBAC}"/>
              </a:ext>
            </a:extLst>
          </p:cNvPr>
          <p:cNvPicPr>
            <a:picLocks noGrp="1" noChangeAspect="1"/>
          </p:cNvPicPr>
          <p:nvPr>
            <p:ph idx="1"/>
          </p:nvPr>
        </p:nvPicPr>
        <p:blipFill rotWithShape="1">
          <a:blip r:embed="rId2"/>
          <a:srcRect t="9614" b="28414"/>
          <a:stretch/>
        </p:blipFill>
        <p:spPr>
          <a:xfrm>
            <a:off x="20" y="1282"/>
            <a:ext cx="12191980" cy="6856718"/>
          </a:xfrm>
          <a:prstGeom prst="rect">
            <a:avLst/>
          </a:prstGeom>
        </p:spPr>
      </p:pic>
    </p:spTree>
    <p:extLst>
      <p:ext uri="{BB962C8B-B14F-4D97-AF65-F5344CB8AC3E}">
        <p14:creationId xmlns:p14="http://schemas.microsoft.com/office/powerpoint/2010/main" val="18708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FB97A-8AD0-D484-01C6-7BA44609C884}"/>
              </a:ext>
            </a:extLst>
          </p:cNvPr>
          <p:cNvSpPr>
            <a:spLocks noGrp="1"/>
          </p:cNvSpPr>
          <p:nvPr>
            <p:ph type="title"/>
          </p:nvPr>
        </p:nvSpPr>
        <p:spPr/>
        <p:txBody>
          <a:bodyPr/>
          <a:lstStyle/>
          <a:p>
            <a:r>
              <a:rPr lang="en-US" sz="3600" b="1" i="0" dirty="0">
                <a:solidFill>
                  <a:srgbClr val="202124"/>
                </a:solidFill>
                <a:effectLst/>
                <a:latin typeface="Google Sans"/>
              </a:rPr>
              <a:t>Listed are examples of how to find Hygge in the little things that we could miss every day</a:t>
            </a:r>
            <a:endParaRPr lang="en-US" sz="3600" dirty="0"/>
          </a:p>
        </p:txBody>
      </p:sp>
      <p:sp>
        <p:nvSpPr>
          <p:cNvPr id="3" name="Content Placeholder 2">
            <a:extLst>
              <a:ext uri="{FF2B5EF4-FFF2-40B4-BE49-F238E27FC236}">
                <a16:creationId xmlns:a16="http://schemas.microsoft.com/office/drawing/2014/main" id="{908EB571-0FB6-F6EA-316B-C8A3FEF0CCCF}"/>
              </a:ext>
            </a:extLst>
          </p:cNvPr>
          <p:cNvSpPr>
            <a:spLocks noGrp="1"/>
          </p:cNvSpPr>
          <p:nvPr>
            <p:ph idx="1"/>
          </p:nvPr>
        </p:nvSpPr>
        <p:spPr>
          <a:xfrm>
            <a:off x="1032387" y="1406013"/>
            <a:ext cx="10668000" cy="4770950"/>
          </a:xfrm>
        </p:spPr>
        <p:txBody>
          <a:bodyPr/>
          <a:lstStyle/>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Take your vacation time! </a:t>
            </a:r>
            <a:r>
              <a:rPr lang="en-US" sz="1800" b="0" i="0" dirty="0">
                <a:effectLst/>
                <a:latin typeface="Times New Roman" panose="02020603050405020304" pitchFamily="18" charset="0"/>
                <a:cs typeface="Times New Roman" panose="02020603050405020304" pitchFamily="18" charset="0"/>
              </a:rPr>
              <a:t>Have a few restorative hygge days at home if you can’t travel.</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Don’t succumb to presenteeism</a:t>
            </a:r>
            <a:r>
              <a:rPr lang="en-US" sz="1800" b="0" i="0" dirty="0">
                <a:effectLst/>
                <a:latin typeface="Times New Roman" panose="02020603050405020304" pitchFamily="18" charset="0"/>
                <a:cs typeface="Times New Roman" panose="02020603050405020304" pitchFamily="18" charset="0"/>
              </a:rPr>
              <a:t>: if you’re sick, stay home and properly recover. Look after yourself during that time.</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Bake something for your co-workers </a:t>
            </a:r>
            <a:r>
              <a:rPr lang="en-US" sz="1800" b="0" i="0" dirty="0">
                <a:effectLst/>
                <a:latin typeface="Times New Roman" panose="02020603050405020304" pitchFamily="18" charset="0"/>
                <a:cs typeface="Times New Roman" panose="02020603050405020304" pitchFamily="18" charset="0"/>
              </a:rPr>
              <a:t>and enjoy </a:t>
            </a:r>
            <a:r>
              <a:rPr lang="en-US" sz="1800" b="1" i="1" dirty="0">
                <a:solidFill>
                  <a:schemeClr val="accent2"/>
                </a:solidFill>
                <a:effectLst/>
                <a:latin typeface="Times New Roman" panose="02020603050405020304" pitchFamily="18" charset="0"/>
                <a:cs typeface="Times New Roman" panose="02020603050405020304" pitchFamily="18" charset="0"/>
              </a:rPr>
              <a:t>fika</a:t>
            </a:r>
            <a:r>
              <a:rPr lang="en-US" sz="1800" b="0" i="0" dirty="0">
                <a:effectLst/>
                <a:latin typeface="Times New Roman" panose="02020603050405020304" pitchFamily="18" charset="0"/>
                <a:cs typeface="Times New Roman" panose="02020603050405020304" pitchFamily="18" charset="0"/>
              </a:rPr>
              <a:t> – the Swedish word for a coffee and cake break.</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Have a favorite work mug and a regular afternoon cup of tea routine</a:t>
            </a:r>
            <a:r>
              <a:rPr lang="en-US" sz="1800" b="0" i="0" dirty="0">
                <a:effectLst/>
                <a:latin typeface="Times New Roman" panose="02020603050405020304" pitchFamily="18" charset="0"/>
                <a:cs typeface="Times New Roman" panose="02020603050405020304" pitchFamily="18" charset="0"/>
              </a:rPr>
              <a:t>. It will give you a welcome break during that afternoon slump time of day.</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Get outside at lunchtime </a:t>
            </a:r>
            <a:r>
              <a:rPr lang="en-US" sz="1800" b="0" i="0" dirty="0">
                <a:effectLst/>
                <a:latin typeface="Times New Roman" panose="02020603050405020304" pitchFamily="18" charset="0"/>
                <a:cs typeface="Times New Roman" panose="02020603050405020304" pitchFamily="18" charset="0"/>
              </a:rPr>
              <a:t>to give yourself a boost with fresh air and natural light. Get some steps in, maybe do some window shopping. Anything nice to get away from your desk.</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Listen to a favorite radio station </a:t>
            </a:r>
            <a:r>
              <a:rPr lang="en-US" sz="1800" b="0" i="0" dirty="0">
                <a:effectLst/>
                <a:latin typeface="Times New Roman" panose="02020603050405020304" pitchFamily="18" charset="0"/>
                <a:cs typeface="Times New Roman" panose="02020603050405020304" pitchFamily="18" charset="0"/>
              </a:rPr>
              <a:t>or have a productivity playlist. You can also try brown noise apps – it’s like white noise but is meant to help you concentrate.</a:t>
            </a:r>
            <a:br>
              <a:rPr lang="en-US" sz="1800" b="0" i="0" dirty="0">
                <a:effectLst/>
                <a:latin typeface="Times New Roman" panose="02020603050405020304" pitchFamily="18" charset="0"/>
                <a:cs typeface="Times New Roman" panose="02020603050405020304" pitchFamily="18" charset="0"/>
              </a:rPr>
            </a:br>
            <a:endParaRPr lang="en-US" sz="1800" b="0" i="0" dirty="0">
              <a:effectLst/>
              <a:latin typeface="Times New Roman" panose="02020603050405020304" pitchFamily="18" charset="0"/>
              <a:cs typeface="Times New Roman" panose="02020603050405020304" pitchFamily="18" charset="0"/>
            </a:endParaRPr>
          </a:p>
          <a:p>
            <a:pPr>
              <a:lnSpc>
                <a:spcPct val="100000"/>
              </a:lnSpc>
              <a:spcBef>
                <a:spcPts val="0"/>
              </a:spcBef>
            </a:pPr>
            <a:r>
              <a:rPr lang="en-US" sz="1800" b="1" i="0" dirty="0">
                <a:effectLst/>
                <a:latin typeface="Times New Roman" panose="02020603050405020304" pitchFamily="18" charset="0"/>
                <a:cs typeface="Times New Roman" panose="02020603050405020304" pitchFamily="18" charset="0"/>
              </a:rPr>
              <a:t>Review your work/life balance </a:t>
            </a:r>
            <a:r>
              <a:rPr lang="en-US" sz="1800" b="0" i="0" dirty="0">
                <a:effectLst/>
                <a:latin typeface="Times New Roman" panose="02020603050405020304" pitchFamily="18" charset="0"/>
                <a:cs typeface="Times New Roman" panose="02020603050405020304" pitchFamily="18" charset="0"/>
              </a:rPr>
              <a:t>and try to stop taking work home with you unless essential. Use the time to do something hygge instead.</a:t>
            </a:r>
          </a:p>
          <a:p>
            <a:endParaRPr lang="en-US" sz="1100" dirty="0"/>
          </a:p>
        </p:txBody>
      </p:sp>
    </p:spTree>
    <p:extLst>
      <p:ext uri="{BB962C8B-B14F-4D97-AF65-F5344CB8AC3E}">
        <p14:creationId xmlns:p14="http://schemas.microsoft.com/office/powerpoint/2010/main" val="76836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68613F4-82F5-230B-003B-47E64DF19BDC}"/>
              </a:ext>
            </a:extLst>
          </p:cNvPr>
          <p:cNvPicPr>
            <a:picLocks noGrp="1" noChangeAspect="1"/>
          </p:cNvPicPr>
          <p:nvPr>
            <p:ph idx="1"/>
          </p:nvPr>
        </p:nvPicPr>
        <p:blipFill rotWithShape="1">
          <a:blip r:embed="rId2"/>
          <a:srcRect t="956" b="14457"/>
          <a:stretch/>
        </p:blipFill>
        <p:spPr>
          <a:xfrm>
            <a:off x="20" y="10"/>
            <a:ext cx="12191980" cy="6857990"/>
          </a:xfrm>
          <a:prstGeom prst="rect">
            <a:avLst/>
          </a:prstGeom>
        </p:spPr>
      </p:pic>
      <p:sp>
        <p:nvSpPr>
          <p:cNvPr id="78" name="Rectangle 7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61A854-0747-51B8-CF5A-297DB4800A3F}"/>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2300" dirty="0">
                <a:solidFill>
                  <a:schemeClr val="tx1">
                    <a:lumMod val="85000"/>
                    <a:lumOff val="15000"/>
                  </a:schemeClr>
                </a:solidFill>
              </a:rPr>
              <a:t>Today’s </a:t>
            </a:r>
            <a:r>
              <a:rPr lang="en-US" sz="2300" b="1" dirty="0">
                <a:solidFill>
                  <a:schemeClr val="tx1">
                    <a:lumMod val="85000"/>
                    <a:lumOff val="15000"/>
                  </a:schemeClr>
                </a:solidFill>
              </a:rPr>
              <a:t>goal</a:t>
            </a:r>
            <a:r>
              <a:rPr lang="en-US" sz="2300" dirty="0">
                <a:solidFill>
                  <a:schemeClr val="tx1">
                    <a:lumMod val="85000"/>
                    <a:lumOff val="15000"/>
                  </a:schemeClr>
                </a:solidFill>
              </a:rPr>
              <a:t> is to explore and discuss what helps effective teams work harder and better and how they stay productive and successful for years.  </a:t>
            </a:r>
          </a:p>
        </p:txBody>
      </p:sp>
      <p:cxnSp>
        <p:nvCxnSpPr>
          <p:cNvPr id="80" name="Straight Connector 7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93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88FFB-6AE2-721B-E9C9-FC898B27EB63}"/>
              </a:ext>
            </a:extLst>
          </p:cNvPr>
          <p:cNvSpPr>
            <a:spLocks noGrp="1"/>
          </p:cNvSpPr>
          <p:nvPr>
            <p:ph type="title"/>
          </p:nvPr>
        </p:nvSpPr>
        <p:spPr>
          <a:xfrm>
            <a:off x="838200" y="365125"/>
            <a:ext cx="10515600" cy="1325563"/>
          </a:xfrm>
        </p:spPr>
        <p:txBody>
          <a:bodyPr>
            <a:normAutofit/>
          </a:bodyPr>
          <a:lstStyle/>
          <a:p>
            <a:r>
              <a:rPr lang="en-US" sz="5000" b="1" kern="100">
                <a:effectLst/>
                <a:latin typeface="Calibri" panose="020F0502020204030204" pitchFamily="34" charset="0"/>
                <a:ea typeface="Calibri" panose="020F0502020204030204" pitchFamily="34" charset="0"/>
              </a:rPr>
              <a:t>Activity: Positive Emotion Brainstorm</a:t>
            </a:r>
            <a:endParaRPr lang="en-US" sz="50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F3524E-638F-5319-5619-7B701D428F0D}"/>
              </a:ext>
            </a:extLst>
          </p:cNvPr>
          <p:cNvSpPr>
            <a:spLocks noGrp="1"/>
          </p:cNvSpPr>
          <p:nvPr>
            <p:ph idx="1"/>
          </p:nvPr>
        </p:nvSpPr>
        <p:spPr>
          <a:xfrm>
            <a:off x="838200" y="1788094"/>
            <a:ext cx="10684764" cy="4761566"/>
          </a:xfrm>
        </p:spPr>
        <p:txBody>
          <a:bodyPr>
            <a:normAutofit/>
          </a:bodyPr>
          <a:lstStyle/>
          <a:p>
            <a:pPr marL="0" indent="0">
              <a:buNone/>
            </a:pPr>
            <a:r>
              <a:rPr lang="en-US" sz="1900" dirty="0">
                <a:effectLst/>
                <a:latin typeface="Calibri" panose="020F0502020204030204" pitchFamily="34" charset="0"/>
                <a:ea typeface="Calibri" panose="020F0502020204030204" pitchFamily="34" charset="0"/>
              </a:rPr>
              <a:t>This exercise aims to generate possible ideas to increase positive emotions in your daily life. More specifically, this exercise targets the type of positive emotions that are experienced the least often; that is, they are most underrepresented in his/her day-to-day life.</a:t>
            </a:r>
          </a:p>
          <a:p>
            <a:pPr marL="0" indent="0">
              <a:buNone/>
            </a:pPr>
            <a:endParaRPr lang="en-US" sz="1900" dirty="0">
              <a:latin typeface="Calibri" panose="020F0502020204030204" pitchFamily="34" charset="0"/>
              <a:ea typeface="Calibri" panose="020F0502020204030204" pitchFamily="34" charset="0"/>
            </a:endParaRPr>
          </a:p>
          <a:p>
            <a:pPr marL="0" indent="0">
              <a:buNone/>
            </a:pPr>
            <a:r>
              <a:rPr lang="en-US" sz="1900" dirty="0">
                <a:latin typeface="Calibri" panose="020F0502020204030204" pitchFamily="34" charset="0"/>
                <a:ea typeface="Calibri" panose="020F0502020204030204" pitchFamily="34" charset="0"/>
              </a:rPr>
              <a:t>Step 1: </a:t>
            </a:r>
            <a:r>
              <a:rPr lang="en-US" sz="1900" kern="100" dirty="0">
                <a:effectLst/>
                <a:latin typeface="Calibri" panose="020F0502020204030204" pitchFamily="34" charset="0"/>
                <a:ea typeface="Calibri" panose="020F0502020204030204" pitchFamily="34" charset="0"/>
              </a:rPr>
              <a:t>From the list provided, which of the ten positive emotions do you feel the </a:t>
            </a:r>
            <a:r>
              <a:rPr lang="en-US" sz="1900" i="1" kern="100" dirty="0">
                <a:effectLst/>
                <a:latin typeface="Calibri" panose="020F0502020204030204" pitchFamily="34" charset="0"/>
                <a:ea typeface="Calibri" panose="020F0502020204030204" pitchFamily="34" charset="0"/>
              </a:rPr>
              <a:t>least </a:t>
            </a:r>
            <a:r>
              <a:rPr lang="en-US" sz="1900" kern="100" dirty="0">
                <a:effectLst/>
                <a:latin typeface="Calibri" panose="020F0502020204030204" pitchFamily="34" charset="0"/>
                <a:ea typeface="Calibri" panose="020F0502020204030204" pitchFamily="34" charset="0"/>
              </a:rPr>
              <a:t>daily and, consequently, want to bring into your life? Choose one grouping to work with.</a:t>
            </a:r>
          </a:p>
          <a:p>
            <a:pPr marL="0" indent="0">
              <a:buNone/>
            </a:pPr>
            <a:r>
              <a:rPr lang="en-US" sz="2400" b="1" kern="100" dirty="0">
                <a:effectLst/>
                <a:latin typeface="Calibri" panose="020F0502020204030204" pitchFamily="34" charset="0"/>
                <a:ea typeface="Calibri" panose="020F0502020204030204" pitchFamily="34" charset="0"/>
              </a:rPr>
              <a:t>Types of Positive Emotion:</a:t>
            </a:r>
          </a:p>
          <a:p>
            <a:pPr marL="0" indent="0">
              <a:buNone/>
            </a:pPr>
            <a:r>
              <a:rPr lang="en-US" sz="2400" dirty="0">
                <a:effectLst/>
                <a:latin typeface="Calibri" panose="020F0502020204030204" pitchFamily="34" charset="0"/>
                <a:ea typeface="Calibri" panose="020F0502020204030204" pitchFamily="34" charset="0"/>
              </a:rPr>
              <a:t>1. Amused, fun-loving, or silly  		2. Awe, wonder, or amazement</a:t>
            </a:r>
          </a:p>
          <a:p>
            <a:pPr marL="0" indent="0">
              <a:buNone/>
            </a:pPr>
            <a:r>
              <a:rPr lang="en-US" sz="2400" dirty="0">
                <a:effectLst/>
                <a:latin typeface="Calibri" panose="020F0502020204030204" pitchFamily="34" charset="0"/>
                <a:ea typeface="Calibri" panose="020F0502020204030204" pitchFamily="34" charset="0"/>
              </a:rPr>
              <a:t>3. Grateful, appreciative, or thankful		4. Hopeful, optimistic, or encouraged</a:t>
            </a:r>
            <a:endParaRPr lang="en-US" sz="2400" dirty="0">
              <a:latin typeface="Calibri" panose="020F0502020204030204" pitchFamily="34" charset="0"/>
              <a:ea typeface="Calibri" panose="020F0502020204030204" pitchFamily="34" charset="0"/>
            </a:endParaRPr>
          </a:p>
          <a:p>
            <a:pPr marL="0" indent="0">
              <a:buNone/>
            </a:pPr>
            <a:r>
              <a:rPr lang="en-US" sz="2400" dirty="0">
                <a:effectLst/>
                <a:latin typeface="Calibri" panose="020F0502020204030204" pitchFamily="34" charset="0"/>
                <a:ea typeface="Calibri" panose="020F0502020204030204" pitchFamily="34" charset="0"/>
              </a:rPr>
              <a:t>5. Inspired, uplifted, or elevated</a:t>
            </a:r>
            <a:r>
              <a:rPr lang="en-US" sz="2400" dirty="0">
                <a:latin typeface="Calibri" panose="020F0502020204030204" pitchFamily="34" charset="0"/>
                <a:ea typeface="Calibri" panose="020F0502020204030204" pitchFamily="34" charset="0"/>
              </a:rPr>
              <a:t>		6. </a:t>
            </a:r>
            <a:r>
              <a:rPr lang="en-US" sz="2400" dirty="0">
                <a:effectLst/>
                <a:latin typeface="Calibri" panose="020F0502020204030204" pitchFamily="34" charset="0"/>
                <a:ea typeface="Calibri" panose="020F0502020204030204" pitchFamily="34" charset="0"/>
              </a:rPr>
              <a:t>Interested, alert, or curious</a:t>
            </a:r>
          </a:p>
          <a:p>
            <a:pPr marL="0" indent="0">
              <a:buNone/>
            </a:pPr>
            <a:r>
              <a:rPr lang="en-US" sz="2400" dirty="0">
                <a:effectLst/>
                <a:latin typeface="Calibri" panose="020F0502020204030204" pitchFamily="34" charset="0"/>
                <a:ea typeface="Calibri" panose="020F0502020204030204" pitchFamily="34" charset="0"/>
              </a:rPr>
              <a:t>7. Joyful, glad, or happy			8. Love, closeness, or trust</a:t>
            </a:r>
          </a:p>
          <a:p>
            <a:pPr marL="0" indent="0">
              <a:buNone/>
            </a:pPr>
            <a:r>
              <a:rPr lang="en-US" sz="2400" dirty="0">
                <a:effectLst/>
                <a:latin typeface="Calibri" panose="020F0502020204030204" pitchFamily="34" charset="0"/>
                <a:ea typeface="Calibri" panose="020F0502020204030204" pitchFamily="34" charset="0"/>
              </a:rPr>
              <a:t>9. Proud, confident, or self-assured		10. Serene, content, or peaceful</a:t>
            </a:r>
            <a:endParaRPr lang="en-US" sz="2400" dirty="0"/>
          </a:p>
        </p:txBody>
      </p:sp>
    </p:spTree>
    <p:extLst>
      <p:ext uri="{BB962C8B-B14F-4D97-AF65-F5344CB8AC3E}">
        <p14:creationId xmlns:p14="http://schemas.microsoft.com/office/powerpoint/2010/main" val="3249748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CBC7-3343-EAF1-5C3A-8379D90C0995}"/>
              </a:ext>
            </a:extLst>
          </p:cNvPr>
          <p:cNvSpPr>
            <a:spLocks noGrp="1"/>
          </p:cNvSpPr>
          <p:nvPr>
            <p:ph type="title"/>
          </p:nvPr>
        </p:nvSpPr>
        <p:spPr/>
        <p:txBody>
          <a:bodyPr/>
          <a:lstStyle/>
          <a:p>
            <a:r>
              <a:rPr lang="en-US" sz="2400" dirty="0"/>
              <a:t>Step 2: </a:t>
            </a:r>
            <a:r>
              <a:rPr lang="en-US" sz="2400" kern="100" dirty="0">
                <a:solidFill>
                  <a:srgbClr val="000000"/>
                </a:solidFill>
                <a:effectLst/>
                <a:latin typeface="Calibri" panose="020F0502020204030204" pitchFamily="34" charset="0"/>
                <a:ea typeface="Calibri" panose="020F0502020204030204" pitchFamily="34" charset="0"/>
              </a:rPr>
              <a:t>Take ten minutes to reflect on how you can increase the opportunities in your life to experience those three emotions. Let your mind wander and do not limit your possibilities. Your ideas should be true to you. Aim for at least 15 ideas.</a:t>
            </a:r>
            <a:br>
              <a:rPr lang="en-US" sz="2400" kern="100" dirty="0">
                <a:solidFill>
                  <a:srgbClr val="000000"/>
                </a:solidFill>
                <a:effectLst/>
                <a:latin typeface="Calibri" panose="020F0502020204030204" pitchFamily="34" charset="0"/>
                <a:ea typeface="Calibri" panose="020F0502020204030204" pitchFamily="34" charset="0"/>
              </a:rPr>
            </a:br>
            <a:endParaRPr lang="en-US" sz="2400" dirty="0"/>
          </a:p>
        </p:txBody>
      </p:sp>
      <p:sp>
        <p:nvSpPr>
          <p:cNvPr id="3" name="Content Placeholder 2">
            <a:extLst>
              <a:ext uri="{FF2B5EF4-FFF2-40B4-BE49-F238E27FC236}">
                <a16:creationId xmlns:a16="http://schemas.microsoft.com/office/drawing/2014/main" id="{49FC36DD-6054-7BAE-BCF2-82E1C8B20350}"/>
              </a:ext>
            </a:extLst>
          </p:cNvPr>
          <p:cNvSpPr>
            <a:spLocks noGrp="1"/>
          </p:cNvSpPr>
          <p:nvPr>
            <p:ph idx="1"/>
          </p:nvPr>
        </p:nvSpPr>
        <p:spPr/>
        <p:txBody>
          <a:bodyPr/>
          <a:lstStyle/>
          <a:p>
            <a:pPr marL="0" indent="0">
              <a:buNone/>
            </a:pPr>
            <a:r>
              <a:rPr lang="en-US" sz="2400" b="1" kern="100" dirty="0">
                <a:solidFill>
                  <a:srgbClr val="000000"/>
                </a:solidFill>
                <a:effectLst/>
                <a:latin typeface="Calibri" panose="020F0502020204030204" pitchFamily="34" charset="0"/>
                <a:ea typeface="Calibri" panose="020F0502020204030204" pitchFamily="34" charset="0"/>
              </a:rPr>
              <a:t>Possible categories for your ideas include:</a:t>
            </a:r>
          </a:p>
          <a:p>
            <a:pPr marL="0" indent="0">
              <a:buNone/>
            </a:pPr>
            <a:r>
              <a:rPr lang="en-US" sz="2400" kern="100" dirty="0">
                <a:solidFill>
                  <a:srgbClr val="000000"/>
                </a:solidFill>
                <a:effectLst/>
                <a:latin typeface="Arial" panose="020B0604020202020204" pitchFamily="34" charset="0"/>
                <a:ea typeface="Arial" panose="020B0604020202020204" pitchFamily="34" charset="0"/>
              </a:rPr>
              <a:t>■</a:t>
            </a:r>
            <a:r>
              <a:rPr lang="en-US" sz="2400" kern="100" dirty="0">
                <a:solidFill>
                  <a:srgbClr val="000000"/>
                </a:solidFill>
                <a:effectLst/>
                <a:latin typeface="Calibri" panose="020F0502020204030204" pitchFamily="34" charset="0"/>
                <a:ea typeface="Calibri" panose="020F0502020204030204" pitchFamily="34" charset="0"/>
              </a:rPr>
              <a:t> 	Activities that you already do but could do more often</a:t>
            </a:r>
          </a:p>
          <a:p>
            <a:pPr marL="0" indent="0">
              <a:buNone/>
            </a:pPr>
            <a:r>
              <a:rPr lang="en-US" sz="2400" kern="100" dirty="0">
                <a:solidFill>
                  <a:srgbClr val="000000"/>
                </a:solidFill>
                <a:effectLst/>
                <a:latin typeface="Arial" panose="020B0604020202020204" pitchFamily="34" charset="0"/>
                <a:ea typeface="Arial" panose="020B0604020202020204" pitchFamily="34" charset="0"/>
              </a:rPr>
              <a:t>■</a:t>
            </a:r>
            <a:r>
              <a:rPr lang="en-US" sz="2400" kern="100" dirty="0">
                <a:solidFill>
                  <a:srgbClr val="000000"/>
                </a:solidFill>
                <a:effectLst/>
                <a:latin typeface="Calibri" panose="020F0502020204030204" pitchFamily="34" charset="0"/>
                <a:ea typeface="Calibri" panose="020F0502020204030204" pitchFamily="34" charset="0"/>
              </a:rPr>
              <a:t> 	Changing your mindset about current activities</a:t>
            </a:r>
          </a:p>
          <a:p>
            <a:pPr marL="0" indent="0">
              <a:buNone/>
            </a:pPr>
            <a:endParaRPr lang="en-US" dirty="0"/>
          </a:p>
          <a:p>
            <a:pPr marL="0" indent="0">
              <a:buNone/>
            </a:pPr>
            <a:r>
              <a:rPr lang="en-US" sz="2400" kern="100" dirty="0">
                <a:solidFill>
                  <a:srgbClr val="000000"/>
                </a:solidFill>
                <a:effectLst/>
                <a:latin typeface="Calibri" panose="020F0502020204030204" pitchFamily="34" charset="0"/>
                <a:ea typeface="Calibri" panose="020F0502020204030204" pitchFamily="34" charset="0"/>
              </a:rPr>
              <a:t>Remember, this is simply a brainstorming activity. You don’t need to take action on all these ways to increase the positive emotions in your life. </a:t>
            </a:r>
            <a:endParaRPr lang="en-US" dirty="0"/>
          </a:p>
        </p:txBody>
      </p:sp>
    </p:spTree>
    <p:extLst>
      <p:ext uri="{BB962C8B-B14F-4D97-AF65-F5344CB8AC3E}">
        <p14:creationId xmlns:p14="http://schemas.microsoft.com/office/powerpoint/2010/main" val="1778360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EEC5-2D8E-587C-DAF7-81395F3CA797}"/>
              </a:ext>
            </a:extLst>
          </p:cNvPr>
          <p:cNvSpPr>
            <a:spLocks noGrp="1"/>
          </p:cNvSpPr>
          <p:nvPr>
            <p:ph type="title"/>
          </p:nvPr>
        </p:nvSpPr>
        <p:spPr>
          <a:xfrm>
            <a:off x="936522" y="129151"/>
            <a:ext cx="10515600" cy="1325563"/>
          </a:xfrm>
        </p:spPr>
        <p:txBody>
          <a:bodyPr/>
          <a:lstStyle/>
          <a:p>
            <a:r>
              <a:rPr lang="en-US" b="1" i="0" dirty="0">
                <a:solidFill>
                  <a:srgbClr val="202020"/>
                </a:solidFill>
                <a:effectLst/>
                <a:latin typeface="georgia, times, times new roman, serif"/>
              </a:rPr>
              <a:t>7 Self-Care Reflective Questions</a:t>
            </a:r>
            <a:br>
              <a:rPr lang="en-US" b="0" i="0" dirty="0">
                <a:solidFill>
                  <a:srgbClr val="202020"/>
                </a:solidFill>
                <a:effectLst/>
                <a:latin typeface="Helvetica" panose="020B0604020202020204" pitchFamily="34" charset="0"/>
              </a:rPr>
            </a:br>
            <a:endParaRPr lang="en-US" dirty="0"/>
          </a:p>
        </p:txBody>
      </p:sp>
      <p:graphicFrame>
        <p:nvGraphicFramePr>
          <p:cNvPr id="5" name="Content Placeholder 4">
            <a:extLst>
              <a:ext uri="{FF2B5EF4-FFF2-40B4-BE49-F238E27FC236}">
                <a16:creationId xmlns:a16="http://schemas.microsoft.com/office/drawing/2014/main" id="{C4F8FF5D-7875-BAEF-705C-F641AB80A9E4}"/>
              </a:ext>
            </a:extLst>
          </p:cNvPr>
          <p:cNvGraphicFramePr>
            <a:graphicFrameLocks noGrp="1"/>
          </p:cNvGraphicFramePr>
          <p:nvPr>
            <p:ph idx="1"/>
            <p:extLst>
              <p:ext uri="{D42A27DB-BD31-4B8C-83A1-F6EECF244321}">
                <p14:modId xmlns:p14="http://schemas.microsoft.com/office/powerpoint/2010/main" val="4087572069"/>
              </p:ext>
            </p:extLst>
          </p:nvPr>
        </p:nvGraphicFramePr>
        <p:xfrm>
          <a:off x="1172497" y="558038"/>
          <a:ext cx="10515600" cy="6004560"/>
        </p:xfrm>
        <a:graphic>
          <a:graphicData uri="http://schemas.openxmlformats.org/drawingml/2006/table">
            <a:tbl>
              <a:tblPr/>
              <a:tblGrid>
                <a:gridCol w="10515600">
                  <a:extLst>
                    <a:ext uri="{9D8B030D-6E8A-4147-A177-3AD203B41FA5}">
                      <a16:colId xmlns:a16="http://schemas.microsoft.com/office/drawing/2014/main" val="4237453426"/>
                    </a:ext>
                  </a:extLst>
                </a:gridCol>
              </a:tblGrid>
              <a:tr h="0">
                <a:tc>
                  <a:txBody>
                    <a:bodyPr/>
                    <a:lstStyle/>
                    <a:p>
                      <a:endParaRPr lang="en-US" dirty="0"/>
                    </a:p>
                  </a:txBody>
                  <a:tcPr marT="68580">
                    <a:lnL>
                      <a:noFill/>
                    </a:lnL>
                    <a:lnR>
                      <a:noFill/>
                    </a:lnR>
                    <a:lnT>
                      <a:noFill/>
                    </a:lnT>
                    <a:lnB>
                      <a:noFill/>
                    </a:lnB>
                  </a:tcPr>
                </a:tc>
                <a:extLst>
                  <a:ext uri="{0D108BD9-81ED-4DB2-BD59-A6C34878D82A}">
                    <a16:rowId xmlns:a16="http://schemas.microsoft.com/office/drawing/2014/main" val="42214444"/>
                  </a:ext>
                </a:extLst>
              </a:tr>
              <a:tr h="0">
                <a:tc>
                  <a:txBody>
                    <a:bodyPr/>
                    <a:lstStyle/>
                    <a:p>
                      <a:pPr algn="l"/>
                      <a:r>
                        <a:rPr lang="en-US" sz="2800" b="0" i="0" kern="1200" dirty="0">
                          <a:solidFill>
                            <a:schemeClr val="tx1"/>
                          </a:solidFill>
                          <a:effectLst/>
                          <a:latin typeface="+mn-lt"/>
                          <a:ea typeface="+mn-ea"/>
                          <a:cs typeface="+mn-cs"/>
                        </a:rPr>
                        <a:t>1. What activities or practices make you feel rejuvenated and centered?</a:t>
                      </a:r>
                      <a:br>
                        <a:rPr lang="en-US" sz="2800" dirty="0"/>
                      </a:br>
                      <a:r>
                        <a:rPr lang="en-US" sz="2800" b="0" i="0" kern="1200" dirty="0">
                          <a:solidFill>
                            <a:schemeClr val="tx1"/>
                          </a:solidFill>
                          <a:effectLst/>
                          <a:latin typeface="+mn-lt"/>
                          <a:ea typeface="+mn-ea"/>
                          <a:cs typeface="+mn-cs"/>
                        </a:rPr>
                        <a:t>2. How do you recognize when you’re neglecting yourself?</a:t>
                      </a:r>
                      <a:br>
                        <a:rPr lang="en-US" sz="2800" dirty="0"/>
                      </a:br>
                      <a:r>
                        <a:rPr lang="en-US" sz="2800" b="0" i="0" kern="1200" dirty="0">
                          <a:solidFill>
                            <a:schemeClr val="tx1"/>
                          </a:solidFill>
                          <a:effectLst/>
                          <a:latin typeface="+mn-lt"/>
                          <a:ea typeface="+mn-ea"/>
                          <a:cs typeface="+mn-cs"/>
                        </a:rPr>
                        <a:t>3. What boundaries have you set for yourself to protect your personal time and well-being?</a:t>
                      </a:r>
                      <a:br>
                        <a:rPr lang="en-US" sz="2800" dirty="0"/>
                      </a:br>
                      <a:r>
                        <a:rPr lang="en-US" sz="2800" b="0" i="0" kern="1200" dirty="0">
                          <a:solidFill>
                            <a:schemeClr val="tx1"/>
                          </a:solidFill>
                          <a:effectLst/>
                          <a:latin typeface="+mn-lt"/>
                          <a:ea typeface="+mn-ea"/>
                          <a:cs typeface="+mn-cs"/>
                        </a:rPr>
                        <a:t>4. What self-care routines or rituals have you found beneficial in the past?</a:t>
                      </a:r>
                      <a:br>
                        <a:rPr lang="en-US" sz="2800" dirty="0"/>
                      </a:br>
                      <a:r>
                        <a:rPr lang="en-US" sz="2800" b="0" i="0" kern="1200" dirty="0">
                          <a:solidFill>
                            <a:schemeClr val="tx1"/>
                          </a:solidFill>
                          <a:effectLst/>
                          <a:latin typeface="+mn-lt"/>
                          <a:ea typeface="+mn-ea"/>
                          <a:cs typeface="+mn-cs"/>
                        </a:rPr>
                        <a:t>5. What support or resources do you need to enhance your self-care practices?</a:t>
                      </a:r>
                      <a:br>
                        <a:rPr lang="en-US" sz="2800" dirty="0"/>
                      </a:br>
                      <a:r>
                        <a:rPr lang="en-US" sz="2800" b="0" i="0" kern="1200" dirty="0">
                          <a:solidFill>
                            <a:schemeClr val="tx1"/>
                          </a:solidFill>
                          <a:effectLst/>
                          <a:latin typeface="+mn-lt"/>
                          <a:ea typeface="+mn-ea"/>
                          <a:cs typeface="+mn-cs"/>
                        </a:rPr>
                        <a:t>6. What beliefs or thoughts might be holding you back from prioritizing self-care?</a:t>
                      </a:r>
                      <a:br>
                        <a:rPr lang="en-US" sz="2800" dirty="0"/>
                      </a:br>
                      <a:r>
                        <a:rPr lang="en-US" sz="2800" b="0" i="0" kern="1200" dirty="0">
                          <a:solidFill>
                            <a:schemeClr val="tx1"/>
                          </a:solidFill>
                          <a:effectLst/>
                          <a:latin typeface="+mn-lt"/>
                          <a:ea typeface="+mn-ea"/>
                          <a:cs typeface="+mn-cs"/>
                        </a:rPr>
                        <a:t>7. How can you hold yourself accountable for maintaining regular self-care practices?</a:t>
                      </a:r>
                      <a:endParaRPr lang="en-US" sz="2800" b="0" i="0" dirty="0">
                        <a:solidFill>
                          <a:srgbClr val="202020"/>
                        </a:solidFill>
                        <a:effectLst/>
                        <a:latin typeface="Helvetica" panose="020B0604020202020204" pitchFamily="34" charset="0"/>
                      </a:endParaRPr>
                    </a:p>
                  </a:txBody>
                  <a:tcPr marL="137160" marR="137160" marT="0" marB="68580">
                    <a:lnL>
                      <a:noFill/>
                    </a:lnL>
                    <a:lnR>
                      <a:noFill/>
                    </a:lnR>
                    <a:lnT>
                      <a:noFill/>
                    </a:lnT>
                    <a:lnB>
                      <a:noFill/>
                    </a:lnB>
                  </a:tcPr>
                </a:tc>
                <a:extLst>
                  <a:ext uri="{0D108BD9-81ED-4DB2-BD59-A6C34878D82A}">
                    <a16:rowId xmlns:a16="http://schemas.microsoft.com/office/drawing/2014/main" val="664177013"/>
                  </a:ext>
                </a:extLst>
              </a:tr>
            </a:tbl>
          </a:graphicData>
        </a:graphic>
      </p:graphicFrame>
    </p:spTree>
    <p:extLst>
      <p:ext uri="{BB962C8B-B14F-4D97-AF65-F5344CB8AC3E}">
        <p14:creationId xmlns:p14="http://schemas.microsoft.com/office/powerpoint/2010/main" val="550592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olleagues celebrating">
            <a:extLst>
              <a:ext uri="{FF2B5EF4-FFF2-40B4-BE49-F238E27FC236}">
                <a16:creationId xmlns:a16="http://schemas.microsoft.com/office/drawing/2014/main" id="{78D8BE7D-9F36-F347-EA1A-A42839B2E252}"/>
              </a:ext>
            </a:extLst>
          </p:cNvPr>
          <p:cNvPicPr>
            <a:picLocks noGrp="1" noChangeAspect="1"/>
          </p:cNvPicPr>
          <p:nvPr>
            <p:ph idx="1"/>
          </p:nvPr>
        </p:nvPicPr>
        <p:blipFill rotWithShape="1">
          <a:blip r:embed="rId2"/>
          <a:srcRect l="531" r="9177"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193C549A-F0D5-43E2-436F-D4C54A575B00}"/>
              </a:ext>
            </a:extLst>
          </p:cNvPr>
          <p:cNvSpPr>
            <a:spLocks noGrp="1"/>
          </p:cNvSpPr>
          <p:nvPr>
            <p:ph type="title"/>
          </p:nvPr>
        </p:nvSpPr>
        <p:spPr>
          <a:xfrm>
            <a:off x="481781" y="757085"/>
            <a:ext cx="3342075" cy="4735544"/>
          </a:xfrm>
        </p:spPr>
        <p:txBody>
          <a:bodyPr vert="horz" lIns="91440" tIns="45720" rIns="91440" bIns="45720" rtlCol="0" anchor="b">
            <a:noAutofit/>
          </a:bodyPr>
          <a:lstStyle/>
          <a:p>
            <a:r>
              <a:rPr lang="en-US" sz="4800">
                <a:solidFill>
                  <a:schemeClr val="tx1">
                    <a:lumMod val="85000"/>
                    <a:lumOff val="15000"/>
                  </a:schemeClr>
                </a:solidFill>
              </a:rPr>
              <a:t>Ways to Build and Sustain High-Performing Teams and Expectations</a:t>
            </a:r>
            <a:endParaRPr lang="en-US" sz="4800" dirty="0">
              <a:solidFill>
                <a:schemeClr val="tx1">
                  <a:lumMod val="85000"/>
                  <a:lumOff val="15000"/>
                </a:schemeClr>
              </a:solidFill>
            </a:endParaRPr>
          </a:p>
        </p:txBody>
      </p:sp>
    </p:spTree>
    <p:extLst>
      <p:ext uri="{BB962C8B-B14F-4D97-AF65-F5344CB8AC3E}">
        <p14:creationId xmlns:p14="http://schemas.microsoft.com/office/powerpoint/2010/main" val="2811721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ellow figures and a red figure on the other side">
            <a:extLst>
              <a:ext uri="{FF2B5EF4-FFF2-40B4-BE49-F238E27FC236}">
                <a16:creationId xmlns:a16="http://schemas.microsoft.com/office/drawing/2014/main" id="{F1361864-A2FE-8E60-0A48-3C0128377C59}"/>
              </a:ext>
            </a:extLst>
          </p:cNvPr>
          <p:cNvPicPr>
            <a:picLocks noChangeAspect="1"/>
          </p:cNvPicPr>
          <p:nvPr/>
        </p:nvPicPr>
        <p:blipFill rotWithShape="1">
          <a:blip r:embed="rId2"/>
          <a:srcRect l="47755" r="11133"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E2E2B8A8-D04B-8D2A-0DDC-761D150C3D44}"/>
              </a:ext>
            </a:extLst>
          </p:cNvPr>
          <p:cNvSpPr>
            <a:spLocks noGrp="1"/>
          </p:cNvSpPr>
          <p:nvPr>
            <p:ph type="title"/>
          </p:nvPr>
        </p:nvSpPr>
        <p:spPr>
          <a:xfrm>
            <a:off x="1137034" y="609600"/>
            <a:ext cx="6831188" cy="1322887"/>
          </a:xfrm>
        </p:spPr>
        <p:txBody>
          <a:bodyPr>
            <a:normAutofit/>
          </a:bodyPr>
          <a:lstStyle/>
          <a:p>
            <a:r>
              <a:rPr lang="en-US" b="1" dirty="0"/>
              <a:t>Build a foundation of Trust</a:t>
            </a:r>
          </a:p>
        </p:txBody>
      </p:sp>
      <p:sp>
        <p:nvSpPr>
          <p:cNvPr id="3" name="Content Placeholder 2">
            <a:extLst>
              <a:ext uri="{FF2B5EF4-FFF2-40B4-BE49-F238E27FC236}">
                <a16:creationId xmlns:a16="http://schemas.microsoft.com/office/drawing/2014/main" id="{ADBF8A36-A606-BA70-BADE-1A43A77AC90A}"/>
              </a:ext>
            </a:extLst>
          </p:cNvPr>
          <p:cNvSpPr>
            <a:spLocks noGrp="1"/>
          </p:cNvSpPr>
          <p:nvPr>
            <p:ph idx="1"/>
          </p:nvPr>
        </p:nvSpPr>
        <p:spPr>
          <a:xfrm>
            <a:off x="750350" y="1932487"/>
            <a:ext cx="7239522" cy="4665773"/>
          </a:xfrm>
        </p:spPr>
        <p:txBody>
          <a:bodyPr>
            <a:normAutofit/>
          </a:bodyPr>
          <a:lstStyle/>
          <a:p>
            <a:pPr marL="0" indent="0">
              <a:buNone/>
            </a:pPr>
            <a:r>
              <a:rPr lang="en-US" sz="2400" dirty="0"/>
              <a:t>If your interactions with employees sound more like nails on a chalkboard instead of a symphonic masterpiece, try rebuilding trust — it’s the bedrock of leadership and management. </a:t>
            </a:r>
          </a:p>
          <a:p>
            <a:pPr marL="0" indent="0">
              <a:buNone/>
            </a:pPr>
            <a:endParaRPr lang="en-US" sz="2000" dirty="0"/>
          </a:p>
          <a:p>
            <a:pPr marL="0" indent="0" algn="just">
              <a:buNone/>
            </a:pPr>
            <a:r>
              <a:rPr lang="en-US" sz="2400" dirty="0"/>
              <a:t>Are your working relationships built on a solid foundation, or do you find them on shaky ground? Without a strong bond and mutual trust, leading the team to success will be difficult. Your employees should trust your leadership skills and look to you for guidance.</a:t>
            </a:r>
          </a:p>
        </p:txBody>
      </p:sp>
    </p:spTree>
    <p:extLst>
      <p:ext uri="{BB962C8B-B14F-4D97-AF65-F5344CB8AC3E}">
        <p14:creationId xmlns:p14="http://schemas.microsoft.com/office/powerpoint/2010/main" val="2458096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DA6F-5E84-DFB0-CE9C-80498A274BAC}"/>
              </a:ext>
            </a:extLst>
          </p:cNvPr>
          <p:cNvSpPr>
            <a:spLocks noGrp="1"/>
          </p:cNvSpPr>
          <p:nvPr>
            <p:ph type="title"/>
          </p:nvPr>
        </p:nvSpPr>
        <p:spPr/>
        <p:txBody>
          <a:bodyPr/>
          <a:lstStyle/>
          <a:p>
            <a:r>
              <a:rPr lang="en-US" sz="6000" b="1" dirty="0">
                <a:latin typeface="Amasis MT Pro Black" panose="02040A04050005020304" pitchFamily="18" charset="0"/>
              </a:rPr>
              <a:t>Trust Do’s</a:t>
            </a:r>
            <a:br>
              <a:rPr lang="en-US" sz="6000" b="1" dirty="0">
                <a:latin typeface="Amasis MT Pro Black" panose="02040A04050005020304" pitchFamily="18" charset="0"/>
              </a:rPr>
            </a:br>
            <a:endParaRPr lang="en-US" sz="6000" b="1" dirty="0">
              <a:latin typeface="Amasis MT Pro Black" panose="02040A04050005020304" pitchFamily="18" charset="0"/>
            </a:endParaRPr>
          </a:p>
        </p:txBody>
      </p:sp>
      <p:sp>
        <p:nvSpPr>
          <p:cNvPr id="3" name="Text Placeholder 2">
            <a:extLst>
              <a:ext uri="{FF2B5EF4-FFF2-40B4-BE49-F238E27FC236}">
                <a16:creationId xmlns:a16="http://schemas.microsoft.com/office/drawing/2014/main" id="{90B893BD-C25A-7FEF-E8EC-73506A575796}"/>
              </a:ext>
            </a:extLst>
          </p:cNvPr>
          <p:cNvSpPr>
            <a:spLocks noGrp="1"/>
          </p:cNvSpPr>
          <p:nvPr>
            <p:ph type="body" idx="1"/>
          </p:nvPr>
        </p:nvSpPr>
        <p:spPr>
          <a:xfrm>
            <a:off x="836612" y="1272949"/>
            <a:ext cx="5157787" cy="278266"/>
          </a:xfrm>
        </p:spPr>
        <p:txBody>
          <a:bodyPr/>
          <a:lstStyle/>
          <a:p>
            <a:endParaRPr lang="en-US" sz="3200" dirty="0"/>
          </a:p>
        </p:txBody>
      </p:sp>
      <p:graphicFrame>
        <p:nvGraphicFramePr>
          <p:cNvPr id="8" name="Content Placeholder 3">
            <a:extLst>
              <a:ext uri="{FF2B5EF4-FFF2-40B4-BE49-F238E27FC236}">
                <a16:creationId xmlns:a16="http://schemas.microsoft.com/office/drawing/2014/main" id="{5945CE55-DA25-9F08-14F5-39EA38B7D6AC}"/>
              </a:ext>
            </a:extLst>
          </p:cNvPr>
          <p:cNvGraphicFramePr>
            <a:graphicFrameLocks noGrp="1"/>
          </p:cNvGraphicFramePr>
          <p:nvPr>
            <p:ph sz="half" idx="2"/>
            <p:extLst>
              <p:ext uri="{D42A27DB-BD31-4B8C-83A1-F6EECF244321}">
                <p14:modId xmlns:p14="http://schemas.microsoft.com/office/powerpoint/2010/main" val="140841124"/>
              </p:ext>
            </p:extLst>
          </p:nvPr>
        </p:nvGraphicFramePr>
        <p:xfrm>
          <a:off x="889001" y="1305065"/>
          <a:ext cx="5157787" cy="4435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5485FB3C-5322-79D8-EF6B-F1E9F86B166B}"/>
              </a:ext>
            </a:extLst>
          </p:cNvPr>
          <p:cNvSpPr>
            <a:spLocks noGrp="1"/>
          </p:cNvSpPr>
          <p:nvPr>
            <p:ph type="body" sz="quarter" idx="3"/>
          </p:nvPr>
        </p:nvSpPr>
        <p:spPr>
          <a:xfrm>
            <a:off x="6359013" y="577877"/>
            <a:ext cx="5183188" cy="823912"/>
          </a:xfrm>
        </p:spPr>
        <p:txBody>
          <a:bodyPr/>
          <a:lstStyle/>
          <a:p>
            <a:endParaRPr lang="en-US" sz="3200" dirty="0"/>
          </a:p>
        </p:txBody>
      </p:sp>
      <p:sp>
        <p:nvSpPr>
          <p:cNvPr id="6" name="Content Placeholder 5">
            <a:extLst>
              <a:ext uri="{FF2B5EF4-FFF2-40B4-BE49-F238E27FC236}">
                <a16:creationId xmlns:a16="http://schemas.microsoft.com/office/drawing/2014/main" id="{E4E63C16-C1B3-E464-F1E3-707F5B91F65A}"/>
              </a:ext>
            </a:extLst>
          </p:cNvPr>
          <p:cNvSpPr>
            <a:spLocks noGrp="1"/>
          </p:cNvSpPr>
          <p:nvPr>
            <p:ph sz="quarter" idx="4"/>
          </p:nvPr>
        </p:nvSpPr>
        <p:spPr>
          <a:xfrm>
            <a:off x="6096000" y="1690688"/>
            <a:ext cx="5183188" cy="3684588"/>
          </a:xfrm>
        </p:spPr>
        <p:txBody>
          <a:bodyPr/>
          <a:lstStyle/>
          <a:p>
            <a:r>
              <a:rPr lang="en-US" dirty="0"/>
              <a:t>Involve staff in important decisions to show you value their input </a:t>
            </a:r>
          </a:p>
          <a:p>
            <a:r>
              <a:rPr lang="en-US" dirty="0"/>
              <a:t>Be a good listener </a:t>
            </a:r>
          </a:p>
          <a:p>
            <a:r>
              <a:rPr lang="en-US" dirty="0"/>
              <a:t>Recognize an employee’s contribution rather than taking credit for results </a:t>
            </a:r>
          </a:p>
          <a:p>
            <a:r>
              <a:rPr lang="en-US" dirty="0"/>
              <a:t>Make commitments, not promises </a:t>
            </a:r>
          </a:p>
        </p:txBody>
      </p:sp>
    </p:spTree>
    <p:extLst>
      <p:ext uri="{BB962C8B-B14F-4D97-AF65-F5344CB8AC3E}">
        <p14:creationId xmlns:p14="http://schemas.microsoft.com/office/powerpoint/2010/main" val="3054051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A017-DA15-7DEF-87D0-6A68E61A7979}"/>
              </a:ext>
            </a:extLst>
          </p:cNvPr>
          <p:cNvSpPr>
            <a:spLocks noGrp="1"/>
          </p:cNvSpPr>
          <p:nvPr>
            <p:ph type="title"/>
          </p:nvPr>
        </p:nvSpPr>
        <p:spPr/>
        <p:txBody>
          <a:bodyPr/>
          <a:lstStyle/>
          <a:p>
            <a:r>
              <a:rPr lang="en-US" sz="4400" b="1" dirty="0">
                <a:latin typeface="Amasis MT Pro Black" panose="02040A04050005020304" pitchFamily="18" charset="0"/>
              </a:rPr>
              <a:t>Trust Don’ts</a:t>
            </a:r>
            <a:endParaRPr lang="en-US" dirty="0"/>
          </a:p>
        </p:txBody>
      </p:sp>
      <p:sp>
        <p:nvSpPr>
          <p:cNvPr id="3" name="Text Placeholder 2">
            <a:extLst>
              <a:ext uri="{FF2B5EF4-FFF2-40B4-BE49-F238E27FC236}">
                <a16:creationId xmlns:a16="http://schemas.microsoft.com/office/drawing/2014/main" id="{3E919127-B5C8-DF82-09B5-C873B17587B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7A149BF7-D1F3-6D23-2EDD-71FCEDAAA4C0}"/>
              </a:ext>
            </a:extLst>
          </p:cNvPr>
          <p:cNvSpPr>
            <a:spLocks noGrp="1"/>
          </p:cNvSpPr>
          <p:nvPr>
            <p:ph sz="half" idx="2"/>
          </p:nvPr>
        </p:nvSpPr>
        <p:spPr>
          <a:xfrm>
            <a:off x="836612" y="1718034"/>
            <a:ext cx="5157787" cy="3684588"/>
          </a:xfrm>
        </p:spPr>
        <p:txBody>
          <a:bodyPr/>
          <a:lstStyle/>
          <a:p>
            <a:r>
              <a:rPr lang="en-US" dirty="0"/>
              <a:t>Micromanagement </a:t>
            </a:r>
          </a:p>
          <a:p>
            <a:r>
              <a:rPr lang="en-US" dirty="0"/>
              <a:t>Pridefulness or lack of humility </a:t>
            </a:r>
          </a:p>
          <a:p>
            <a:r>
              <a:rPr lang="en-US" dirty="0"/>
              <a:t>Failure to build relationships with individual team members </a:t>
            </a:r>
          </a:p>
          <a:p>
            <a:r>
              <a:rPr lang="en-US" dirty="0"/>
              <a:t>Dictatorial behavior </a:t>
            </a:r>
          </a:p>
          <a:p>
            <a:r>
              <a:rPr lang="en-US" dirty="0"/>
              <a:t>Failure to listen and accept other viewpoints</a:t>
            </a:r>
          </a:p>
        </p:txBody>
      </p:sp>
      <p:sp>
        <p:nvSpPr>
          <p:cNvPr id="5" name="Text Placeholder 4">
            <a:extLst>
              <a:ext uri="{FF2B5EF4-FFF2-40B4-BE49-F238E27FC236}">
                <a16:creationId xmlns:a16="http://schemas.microsoft.com/office/drawing/2014/main" id="{3113C1B5-CF98-EE2F-F2A2-3EAA24044229}"/>
              </a:ext>
            </a:extLst>
          </p:cNvPr>
          <p:cNvSpPr>
            <a:spLocks noGrp="1"/>
          </p:cNvSpPr>
          <p:nvPr>
            <p:ph type="body" sz="quarter" idx="3"/>
          </p:nvPr>
        </p:nvSpPr>
        <p:spPr>
          <a:xfrm>
            <a:off x="6194427" y="497837"/>
            <a:ext cx="5183188" cy="823912"/>
          </a:xfrm>
        </p:spPr>
        <p:txBody>
          <a:bodyPr/>
          <a:lstStyle/>
          <a:p>
            <a:endParaRPr lang="en-US" dirty="0"/>
          </a:p>
        </p:txBody>
      </p:sp>
      <p:sp>
        <p:nvSpPr>
          <p:cNvPr id="6" name="Content Placeholder 5">
            <a:extLst>
              <a:ext uri="{FF2B5EF4-FFF2-40B4-BE49-F238E27FC236}">
                <a16:creationId xmlns:a16="http://schemas.microsoft.com/office/drawing/2014/main" id="{972CA888-6387-599C-63E1-EF6CE217F0EB}"/>
              </a:ext>
            </a:extLst>
          </p:cNvPr>
          <p:cNvSpPr>
            <a:spLocks noGrp="1"/>
          </p:cNvSpPr>
          <p:nvPr>
            <p:ph sz="quarter" idx="4"/>
          </p:nvPr>
        </p:nvSpPr>
        <p:spPr>
          <a:xfrm>
            <a:off x="6136635" y="1718034"/>
            <a:ext cx="5073341" cy="2720874"/>
          </a:xfrm>
        </p:spPr>
        <p:txBody>
          <a:bodyPr/>
          <a:lstStyle/>
          <a:p>
            <a:r>
              <a:rPr lang="en-US" dirty="0"/>
              <a:t>Failure to admit your mistakes or accept that others make mistakes</a:t>
            </a:r>
          </a:p>
        </p:txBody>
      </p:sp>
    </p:spTree>
    <p:extLst>
      <p:ext uri="{BB962C8B-B14F-4D97-AF65-F5344CB8AC3E}">
        <p14:creationId xmlns:p14="http://schemas.microsoft.com/office/powerpoint/2010/main" val="519781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C07AB9-A427-E609-F455-77747C124B4C}"/>
              </a:ext>
            </a:extLst>
          </p:cNvPr>
          <p:cNvPicPr>
            <a:picLocks noGrp="1" noChangeAspect="1"/>
          </p:cNvPicPr>
          <p:nvPr>
            <p:ph idx="1"/>
          </p:nvPr>
        </p:nvPicPr>
        <p:blipFill>
          <a:blip r:embed="rId2"/>
          <a:stretch>
            <a:fillRect/>
          </a:stretch>
        </p:blipFill>
        <p:spPr>
          <a:xfrm>
            <a:off x="1313968" y="0"/>
            <a:ext cx="10668726" cy="6214533"/>
          </a:xfrm>
          <a:prstGeom prst="rect">
            <a:avLst/>
          </a:prstGeom>
        </p:spPr>
      </p:pic>
      <p:pic>
        <p:nvPicPr>
          <p:cNvPr id="5" name="Picture 4">
            <a:extLst>
              <a:ext uri="{FF2B5EF4-FFF2-40B4-BE49-F238E27FC236}">
                <a16:creationId xmlns:a16="http://schemas.microsoft.com/office/drawing/2014/main" id="{E5BC8EED-30D9-79EA-B3EB-01C464681E88}"/>
              </a:ext>
            </a:extLst>
          </p:cNvPr>
          <p:cNvPicPr>
            <a:picLocks noChangeAspect="1"/>
          </p:cNvPicPr>
          <p:nvPr/>
        </p:nvPicPr>
        <p:blipFill>
          <a:blip r:embed="rId3"/>
          <a:stretch>
            <a:fillRect/>
          </a:stretch>
        </p:blipFill>
        <p:spPr>
          <a:xfrm>
            <a:off x="55500" y="0"/>
            <a:ext cx="2075787" cy="3067665"/>
          </a:xfrm>
          <a:prstGeom prst="rect">
            <a:avLst/>
          </a:prstGeom>
        </p:spPr>
      </p:pic>
    </p:spTree>
    <p:extLst>
      <p:ext uri="{BB962C8B-B14F-4D97-AF65-F5344CB8AC3E}">
        <p14:creationId xmlns:p14="http://schemas.microsoft.com/office/powerpoint/2010/main" val="365284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DFBA9BD-99E5-03A7-ABE0-7B460CF8A282}"/>
              </a:ext>
            </a:extLst>
          </p:cNvPr>
          <p:cNvPicPr>
            <a:picLocks noGrp="1" noChangeAspect="1"/>
          </p:cNvPicPr>
          <p:nvPr>
            <p:ph idx="1"/>
          </p:nvPr>
        </p:nvPicPr>
        <p:blipFill>
          <a:blip r:embed="rId2"/>
          <a:stretch>
            <a:fillRect/>
          </a:stretch>
        </p:blipFill>
        <p:spPr>
          <a:xfrm>
            <a:off x="643467" y="716364"/>
            <a:ext cx="10905066" cy="542527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97D68E07-471D-B1B5-E4DE-DEBF3E8A21C5}"/>
                  </a:ext>
                </a:extLst>
              </p14:cNvPr>
              <p14:cNvContentPartPr/>
              <p14:nvPr/>
            </p14:nvContentPartPr>
            <p14:xfrm>
              <a:off x="5709170" y="5947428"/>
              <a:ext cx="1031400" cy="228600"/>
            </p14:xfrm>
          </p:contentPart>
        </mc:Choice>
        <mc:Fallback xmlns="">
          <p:pic>
            <p:nvPicPr>
              <p:cNvPr id="7" name="Ink 6">
                <a:extLst>
                  <a:ext uri="{FF2B5EF4-FFF2-40B4-BE49-F238E27FC236}">
                    <a16:creationId xmlns:a16="http://schemas.microsoft.com/office/drawing/2014/main" id="{97D68E07-471D-B1B5-E4DE-DEBF3E8A21C5}"/>
                  </a:ext>
                </a:extLst>
              </p:cNvPr>
              <p:cNvPicPr/>
              <p:nvPr/>
            </p:nvPicPr>
            <p:blipFill>
              <a:blip r:embed="rId4"/>
              <a:stretch>
                <a:fillRect/>
              </a:stretch>
            </p:blipFill>
            <p:spPr>
              <a:xfrm>
                <a:off x="5646170" y="5569788"/>
                <a:ext cx="1157040" cy="9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Ink 9">
                <a:extLst>
                  <a:ext uri="{FF2B5EF4-FFF2-40B4-BE49-F238E27FC236}">
                    <a16:creationId xmlns:a16="http://schemas.microsoft.com/office/drawing/2014/main" id="{3E3D8F7B-3D1C-527A-19DC-2C5DF0F7F211}"/>
                  </a:ext>
                </a:extLst>
              </p14:cNvPr>
              <p14:cNvContentPartPr/>
              <p14:nvPr/>
            </p14:nvContentPartPr>
            <p14:xfrm>
              <a:off x="5987810" y="6204310"/>
              <a:ext cx="360" cy="360"/>
            </p14:xfrm>
          </p:contentPart>
        </mc:Choice>
        <mc:Fallback xmlns="">
          <p:pic>
            <p:nvPicPr>
              <p:cNvPr id="10" name="Ink 9">
                <a:extLst>
                  <a:ext uri="{FF2B5EF4-FFF2-40B4-BE49-F238E27FC236}">
                    <a16:creationId xmlns:a16="http://schemas.microsoft.com/office/drawing/2014/main" id="{3E3D8F7B-3D1C-527A-19DC-2C5DF0F7F211}"/>
                  </a:ext>
                </a:extLst>
              </p:cNvPr>
              <p:cNvPicPr/>
              <p:nvPr/>
            </p:nvPicPr>
            <p:blipFill>
              <a:blip r:embed="rId6"/>
              <a:stretch>
                <a:fillRect/>
              </a:stretch>
            </p:blipFill>
            <p:spPr>
              <a:xfrm>
                <a:off x="5924810" y="5826310"/>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5" name="Ink 14">
                <a:extLst>
                  <a:ext uri="{FF2B5EF4-FFF2-40B4-BE49-F238E27FC236}">
                    <a16:creationId xmlns:a16="http://schemas.microsoft.com/office/drawing/2014/main" id="{BAB83ED6-D1C2-CB5F-D4C4-06A318506168}"/>
                  </a:ext>
                </a:extLst>
              </p14:cNvPr>
              <p14:cNvContentPartPr/>
              <p14:nvPr/>
            </p14:nvContentPartPr>
            <p14:xfrm>
              <a:off x="5164490" y="5818030"/>
              <a:ext cx="546120" cy="418680"/>
            </p14:xfrm>
          </p:contentPart>
        </mc:Choice>
        <mc:Fallback xmlns="">
          <p:pic>
            <p:nvPicPr>
              <p:cNvPr id="15" name="Ink 14">
                <a:extLst>
                  <a:ext uri="{FF2B5EF4-FFF2-40B4-BE49-F238E27FC236}">
                    <a16:creationId xmlns:a16="http://schemas.microsoft.com/office/drawing/2014/main" id="{BAB83ED6-D1C2-CB5F-D4C4-06A318506168}"/>
                  </a:ext>
                </a:extLst>
              </p:cNvPr>
              <p:cNvPicPr/>
              <p:nvPr/>
            </p:nvPicPr>
            <p:blipFill>
              <a:blip r:embed="rId8"/>
              <a:stretch>
                <a:fillRect/>
              </a:stretch>
            </p:blipFill>
            <p:spPr>
              <a:xfrm>
                <a:off x="5101850" y="5440030"/>
                <a:ext cx="671760" cy="117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2" name="Ink 21">
                <a:extLst>
                  <a:ext uri="{FF2B5EF4-FFF2-40B4-BE49-F238E27FC236}">
                    <a16:creationId xmlns:a16="http://schemas.microsoft.com/office/drawing/2014/main" id="{6C806A03-0B5D-D5C9-C163-A94574E29631}"/>
                  </a:ext>
                </a:extLst>
              </p14:cNvPr>
              <p14:cNvContentPartPr/>
              <p14:nvPr/>
            </p14:nvContentPartPr>
            <p14:xfrm>
              <a:off x="5232763" y="5716611"/>
              <a:ext cx="1717200" cy="513000"/>
            </p14:xfrm>
          </p:contentPart>
        </mc:Choice>
        <mc:Fallback xmlns="">
          <p:pic>
            <p:nvPicPr>
              <p:cNvPr id="22" name="Ink 21">
                <a:extLst>
                  <a:ext uri="{FF2B5EF4-FFF2-40B4-BE49-F238E27FC236}">
                    <a16:creationId xmlns:a16="http://schemas.microsoft.com/office/drawing/2014/main" id="{6C806A03-0B5D-D5C9-C163-A94574E29631}"/>
                  </a:ext>
                </a:extLst>
              </p:cNvPr>
              <p:cNvPicPr/>
              <p:nvPr/>
            </p:nvPicPr>
            <p:blipFill>
              <a:blip r:embed="rId10"/>
              <a:stretch>
                <a:fillRect/>
              </a:stretch>
            </p:blipFill>
            <p:spPr>
              <a:xfrm>
                <a:off x="5169763" y="5338971"/>
                <a:ext cx="1842840" cy="1268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4" name="Ink 23">
                <a:extLst>
                  <a:ext uri="{FF2B5EF4-FFF2-40B4-BE49-F238E27FC236}">
                    <a16:creationId xmlns:a16="http://schemas.microsoft.com/office/drawing/2014/main" id="{B7D7A815-999A-6A44-1578-6C95DC3DA3A2}"/>
                  </a:ext>
                </a:extLst>
              </p14:cNvPr>
              <p14:cNvContentPartPr/>
              <p14:nvPr/>
            </p14:nvContentPartPr>
            <p14:xfrm>
              <a:off x="5875363" y="5903091"/>
              <a:ext cx="308160" cy="176400"/>
            </p14:xfrm>
          </p:contentPart>
        </mc:Choice>
        <mc:Fallback xmlns="">
          <p:pic>
            <p:nvPicPr>
              <p:cNvPr id="24" name="Ink 23">
                <a:extLst>
                  <a:ext uri="{FF2B5EF4-FFF2-40B4-BE49-F238E27FC236}">
                    <a16:creationId xmlns:a16="http://schemas.microsoft.com/office/drawing/2014/main" id="{B7D7A815-999A-6A44-1578-6C95DC3DA3A2}"/>
                  </a:ext>
                </a:extLst>
              </p:cNvPr>
              <p:cNvPicPr/>
              <p:nvPr/>
            </p:nvPicPr>
            <p:blipFill>
              <a:blip r:embed="rId12"/>
              <a:stretch>
                <a:fillRect/>
              </a:stretch>
            </p:blipFill>
            <p:spPr>
              <a:xfrm>
                <a:off x="5812363" y="5525091"/>
                <a:ext cx="433800" cy="932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30" name="Ink 29">
                <a:extLst>
                  <a:ext uri="{FF2B5EF4-FFF2-40B4-BE49-F238E27FC236}">
                    <a16:creationId xmlns:a16="http://schemas.microsoft.com/office/drawing/2014/main" id="{B871C8D0-832C-0C12-687F-9A503D6DB8AE}"/>
                  </a:ext>
                </a:extLst>
              </p14:cNvPr>
              <p14:cNvContentPartPr/>
              <p14:nvPr/>
            </p14:nvContentPartPr>
            <p14:xfrm>
              <a:off x="5290003" y="5809131"/>
              <a:ext cx="985680" cy="119880"/>
            </p14:xfrm>
          </p:contentPart>
        </mc:Choice>
        <mc:Fallback xmlns="">
          <p:pic>
            <p:nvPicPr>
              <p:cNvPr id="30" name="Ink 29">
                <a:extLst>
                  <a:ext uri="{FF2B5EF4-FFF2-40B4-BE49-F238E27FC236}">
                    <a16:creationId xmlns:a16="http://schemas.microsoft.com/office/drawing/2014/main" id="{B871C8D0-832C-0C12-687F-9A503D6DB8AE}"/>
                  </a:ext>
                </a:extLst>
              </p:cNvPr>
              <p:cNvPicPr/>
              <p:nvPr/>
            </p:nvPicPr>
            <p:blipFill>
              <a:blip r:embed="rId14"/>
              <a:stretch>
                <a:fillRect/>
              </a:stretch>
            </p:blipFill>
            <p:spPr>
              <a:xfrm>
                <a:off x="5227003" y="5431131"/>
                <a:ext cx="1111320" cy="87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32" name="Ink 31">
                <a:extLst>
                  <a:ext uri="{FF2B5EF4-FFF2-40B4-BE49-F238E27FC236}">
                    <a16:creationId xmlns:a16="http://schemas.microsoft.com/office/drawing/2014/main" id="{DBC696FF-103B-B9F6-73CE-E02A0C89D543}"/>
                  </a:ext>
                </a:extLst>
              </p14:cNvPr>
              <p14:cNvContentPartPr/>
              <p14:nvPr/>
            </p14:nvContentPartPr>
            <p14:xfrm>
              <a:off x="4741003" y="5724531"/>
              <a:ext cx="1005480" cy="303480"/>
            </p14:xfrm>
          </p:contentPart>
        </mc:Choice>
        <mc:Fallback xmlns="">
          <p:pic>
            <p:nvPicPr>
              <p:cNvPr id="32" name="Ink 31">
                <a:extLst>
                  <a:ext uri="{FF2B5EF4-FFF2-40B4-BE49-F238E27FC236}">
                    <a16:creationId xmlns:a16="http://schemas.microsoft.com/office/drawing/2014/main" id="{DBC696FF-103B-B9F6-73CE-E02A0C89D543}"/>
                  </a:ext>
                </a:extLst>
              </p:cNvPr>
              <p:cNvPicPr/>
              <p:nvPr/>
            </p:nvPicPr>
            <p:blipFill>
              <a:blip r:embed="rId16"/>
              <a:stretch>
                <a:fillRect/>
              </a:stretch>
            </p:blipFill>
            <p:spPr>
              <a:xfrm>
                <a:off x="4678003" y="5346531"/>
                <a:ext cx="1131120" cy="10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4" name="Ink 33">
                <a:extLst>
                  <a:ext uri="{FF2B5EF4-FFF2-40B4-BE49-F238E27FC236}">
                    <a16:creationId xmlns:a16="http://schemas.microsoft.com/office/drawing/2014/main" id="{F04713A8-5770-8ACC-CC91-901E1686C5F7}"/>
                  </a:ext>
                </a:extLst>
              </p14:cNvPr>
              <p14:cNvContentPartPr/>
              <p14:nvPr/>
            </p14:nvContentPartPr>
            <p14:xfrm>
              <a:off x="5237803" y="5719851"/>
              <a:ext cx="249120" cy="429120"/>
            </p14:xfrm>
          </p:contentPart>
        </mc:Choice>
        <mc:Fallback xmlns="">
          <p:pic>
            <p:nvPicPr>
              <p:cNvPr id="34" name="Ink 33">
                <a:extLst>
                  <a:ext uri="{FF2B5EF4-FFF2-40B4-BE49-F238E27FC236}">
                    <a16:creationId xmlns:a16="http://schemas.microsoft.com/office/drawing/2014/main" id="{F04713A8-5770-8ACC-CC91-901E1686C5F7}"/>
                  </a:ext>
                </a:extLst>
              </p:cNvPr>
              <p:cNvPicPr/>
              <p:nvPr/>
            </p:nvPicPr>
            <p:blipFill>
              <a:blip r:embed="rId18"/>
              <a:stretch>
                <a:fillRect/>
              </a:stretch>
            </p:blipFill>
            <p:spPr>
              <a:xfrm>
                <a:off x="5174803" y="5341851"/>
                <a:ext cx="374760" cy="118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6" name="Ink 35">
                <a:extLst>
                  <a:ext uri="{FF2B5EF4-FFF2-40B4-BE49-F238E27FC236}">
                    <a16:creationId xmlns:a16="http://schemas.microsoft.com/office/drawing/2014/main" id="{BFF037E2-700C-B428-7544-1DEE6F8D8F2C}"/>
                  </a:ext>
                </a:extLst>
              </p14:cNvPr>
              <p14:cNvContentPartPr/>
              <p14:nvPr/>
            </p14:nvContentPartPr>
            <p14:xfrm>
              <a:off x="5305123" y="5948811"/>
              <a:ext cx="640080" cy="392400"/>
            </p14:xfrm>
          </p:contentPart>
        </mc:Choice>
        <mc:Fallback xmlns="">
          <p:pic>
            <p:nvPicPr>
              <p:cNvPr id="36" name="Ink 35">
                <a:extLst>
                  <a:ext uri="{FF2B5EF4-FFF2-40B4-BE49-F238E27FC236}">
                    <a16:creationId xmlns:a16="http://schemas.microsoft.com/office/drawing/2014/main" id="{BFF037E2-700C-B428-7544-1DEE6F8D8F2C}"/>
                  </a:ext>
                </a:extLst>
              </p:cNvPr>
              <p:cNvPicPr/>
              <p:nvPr/>
            </p:nvPicPr>
            <p:blipFill>
              <a:blip r:embed="rId20"/>
              <a:stretch>
                <a:fillRect/>
              </a:stretch>
            </p:blipFill>
            <p:spPr>
              <a:xfrm>
                <a:off x="5242483" y="5570811"/>
                <a:ext cx="765720" cy="114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38" name="Ink 37">
                <a:extLst>
                  <a:ext uri="{FF2B5EF4-FFF2-40B4-BE49-F238E27FC236}">
                    <a16:creationId xmlns:a16="http://schemas.microsoft.com/office/drawing/2014/main" id="{D18E3DB8-2617-FC0C-86BD-C71BC7B1941D}"/>
                  </a:ext>
                </a:extLst>
              </p14:cNvPr>
              <p14:cNvContentPartPr/>
              <p14:nvPr/>
            </p14:nvContentPartPr>
            <p14:xfrm>
              <a:off x="5301051" y="5807331"/>
              <a:ext cx="360" cy="360"/>
            </p14:xfrm>
          </p:contentPart>
        </mc:Choice>
        <mc:Fallback xmlns="">
          <p:pic>
            <p:nvPicPr>
              <p:cNvPr id="38" name="Ink 37">
                <a:extLst>
                  <a:ext uri="{FF2B5EF4-FFF2-40B4-BE49-F238E27FC236}">
                    <a16:creationId xmlns:a16="http://schemas.microsoft.com/office/drawing/2014/main" id="{D18E3DB8-2617-FC0C-86BD-C71BC7B1941D}"/>
                  </a:ext>
                </a:extLst>
              </p:cNvPr>
              <p:cNvPicPr/>
              <p:nvPr/>
            </p:nvPicPr>
            <p:blipFill>
              <a:blip r:embed="rId22"/>
              <a:stretch>
                <a:fillRect/>
              </a:stretch>
            </p:blipFill>
            <p:spPr>
              <a:xfrm>
                <a:off x="5238411" y="5429691"/>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40" name="Ink 39">
                <a:extLst>
                  <a:ext uri="{FF2B5EF4-FFF2-40B4-BE49-F238E27FC236}">
                    <a16:creationId xmlns:a16="http://schemas.microsoft.com/office/drawing/2014/main" id="{CF27F32F-350C-E771-EB05-8DAB63A22411}"/>
                  </a:ext>
                </a:extLst>
              </p14:cNvPr>
              <p14:cNvContentPartPr/>
              <p14:nvPr/>
            </p14:nvContentPartPr>
            <p14:xfrm>
              <a:off x="5229051" y="5779971"/>
              <a:ext cx="66960" cy="68040"/>
            </p14:xfrm>
          </p:contentPart>
        </mc:Choice>
        <mc:Fallback xmlns="">
          <p:pic>
            <p:nvPicPr>
              <p:cNvPr id="40" name="Ink 39">
                <a:extLst>
                  <a:ext uri="{FF2B5EF4-FFF2-40B4-BE49-F238E27FC236}">
                    <a16:creationId xmlns:a16="http://schemas.microsoft.com/office/drawing/2014/main" id="{CF27F32F-350C-E771-EB05-8DAB63A22411}"/>
                  </a:ext>
                </a:extLst>
              </p:cNvPr>
              <p:cNvPicPr/>
              <p:nvPr/>
            </p:nvPicPr>
            <p:blipFill>
              <a:blip r:embed="rId24"/>
              <a:stretch>
                <a:fillRect/>
              </a:stretch>
            </p:blipFill>
            <p:spPr>
              <a:xfrm>
                <a:off x="5166411" y="5402331"/>
                <a:ext cx="192600" cy="823680"/>
              </a:xfrm>
              <a:prstGeom prst="rect">
                <a:avLst/>
              </a:prstGeom>
            </p:spPr>
          </p:pic>
        </mc:Fallback>
      </mc:AlternateContent>
      <p:grpSp>
        <p:nvGrpSpPr>
          <p:cNvPr id="43" name="Group 42">
            <a:extLst>
              <a:ext uri="{FF2B5EF4-FFF2-40B4-BE49-F238E27FC236}">
                <a16:creationId xmlns:a16="http://schemas.microsoft.com/office/drawing/2014/main" id="{A6509831-0ADE-2BE9-7CE7-CC42D91C9EA5}"/>
              </a:ext>
            </a:extLst>
          </p:cNvPr>
          <p:cNvGrpSpPr/>
          <p:nvPr/>
        </p:nvGrpSpPr>
        <p:grpSpPr>
          <a:xfrm>
            <a:off x="4968051" y="5730651"/>
            <a:ext cx="1835519" cy="489600"/>
            <a:chOff x="4968051" y="5730651"/>
            <a:chExt cx="1835519" cy="489600"/>
          </a:xfrm>
        </p:grpSpPr>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5" name="Ink 4">
                  <a:extLst>
                    <a:ext uri="{FF2B5EF4-FFF2-40B4-BE49-F238E27FC236}">
                      <a16:creationId xmlns:a16="http://schemas.microsoft.com/office/drawing/2014/main" id="{78F2D693-F413-C899-C1D8-48E3DF311F8A}"/>
                    </a:ext>
                  </a:extLst>
                </p14:cNvPr>
                <p14:cNvContentPartPr/>
                <p14:nvPr/>
              </p14:nvContentPartPr>
              <p14:xfrm>
                <a:off x="5299490" y="5966868"/>
                <a:ext cx="1298160" cy="149040"/>
              </p14:xfrm>
            </p:contentPart>
          </mc:Choice>
          <mc:Fallback xmlns="">
            <p:pic>
              <p:nvPicPr>
                <p:cNvPr id="5" name="Ink 4">
                  <a:extLst>
                    <a:ext uri="{FF2B5EF4-FFF2-40B4-BE49-F238E27FC236}">
                      <a16:creationId xmlns:a16="http://schemas.microsoft.com/office/drawing/2014/main" id="{78F2D693-F413-C899-C1D8-48E3DF311F8A}"/>
                    </a:ext>
                  </a:extLst>
                </p:cNvPr>
                <p:cNvPicPr/>
                <p:nvPr/>
              </p:nvPicPr>
              <p:blipFill>
                <a:blip r:embed="rId26"/>
                <a:stretch>
                  <a:fillRect/>
                </a:stretch>
              </p:blipFill>
              <p:spPr>
                <a:xfrm>
                  <a:off x="5236490" y="5589228"/>
                  <a:ext cx="1423800" cy="90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6" name="Ink 5">
                  <a:extLst>
                    <a:ext uri="{FF2B5EF4-FFF2-40B4-BE49-F238E27FC236}">
                      <a16:creationId xmlns:a16="http://schemas.microsoft.com/office/drawing/2014/main" id="{26B4BE22-FE45-9696-0EDB-9AA158C5C12E}"/>
                    </a:ext>
                  </a:extLst>
                </p14:cNvPr>
                <p14:cNvContentPartPr/>
                <p14:nvPr/>
              </p14:nvContentPartPr>
              <p14:xfrm>
                <a:off x="5938490" y="5977668"/>
                <a:ext cx="865080" cy="98640"/>
              </p14:xfrm>
            </p:contentPart>
          </mc:Choice>
          <mc:Fallback xmlns="">
            <p:pic>
              <p:nvPicPr>
                <p:cNvPr id="6" name="Ink 5">
                  <a:extLst>
                    <a:ext uri="{FF2B5EF4-FFF2-40B4-BE49-F238E27FC236}">
                      <a16:creationId xmlns:a16="http://schemas.microsoft.com/office/drawing/2014/main" id="{26B4BE22-FE45-9696-0EDB-9AA158C5C12E}"/>
                    </a:ext>
                  </a:extLst>
                </p:cNvPr>
                <p:cNvPicPr/>
                <p:nvPr/>
              </p:nvPicPr>
              <p:blipFill>
                <a:blip r:embed="rId28"/>
                <a:stretch>
                  <a:fillRect/>
                </a:stretch>
              </p:blipFill>
              <p:spPr>
                <a:xfrm>
                  <a:off x="5875850" y="5599668"/>
                  <a:ext cx="990720" cy="854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8" name="Ink 17">
                  <a:extLst>
                    <a:ext uri="{FF2B5EF4-FFF2-40B4-BE49-F238E27FC236}">
                      <a16:creationId xmlns:a16="http://schemas.microsoft.com/office/drawing/2014/main" id="{9E131EE6-F154-1C31-38B1-6E91AF0313D2}"/>
                    </a:ext>
                  </a:extLst>
                </p14:cNvPr>
                <p14:cNvContentPartPr/>
                <p14:nvPr/>
              </p14:nvContentPartPr>
              <p14:xfrm>
                <a:off x="5678803" y="6079851"/>
                <a:ext cx="577800" cy="44280"/>
              </p14:xfrm>
            </p:contentPart>
          </mc:Choice>
          <mc:Fallback xmlns="">
            <p:pic>
              <p:nvPicPr>
                <p:cNvPr id="18" name="Ink 17">
                  <a:extLst>
                    <a:ext uri="{FF2B5EF4-FFF2-40B4-BE49-F238E27FC236}">
                      <a16:creationId xmlns:a16="http://schemas.microsoft.com/office/drawing/2014/main" id="{9E131EE6-F154-1C31-38B1-6E91AF0313D2}"/>
                    </a:ext>
                  </a:extLst>
                </p:cNvPr>
                <p:cNvPicPr/>
                <p:nvPr/>
              </p:nvPicPr>
              <p:blipFill>
                <a:blip r:embed="rId30"/>
                <a:stretch>
                  <a:fillRect/>
                </a:stretch>
              </p:blipFill>
              <p:spPr>
                <a:xfrm>
                  <a:off x="5615803" y="5701851"/>
                  <a:ext cx="703440" cy="799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0" name="Ink 19">
                  <a:extLst>
                    <a:ext uri="{FF2B5EF4-FFF2-40B4-BE49-F238E27FC236}">
                      <a16:creationId xmlns:a16="http://schemas.microsoft.com/office/drawing/2014/main" id="{9EB70357-8439-07D5-010F-090FD712C6CC}"/>
                    </a:ext>
                  </a:extLst>
                </p14:cNvPr>
                <p14:cNvContentPartPr/>
                <p14:nvPr/>
              </p14:nvContentPartPr>
              <p14:xfrm>
                <a:off x="5638843" y="5992371"/>
                <a:ext cx="173160" cy="227880"/>
              </p14:xfrm>
            </p:contentPart>
          </mc:Choice>
          <mc:Fallback xmlns="">
            <p:pic>
              <p:nvPicPr>
                <p:cNvPr id="20" name="Ink 19">
                  <a:extLst>
                    <a:ext uri="{FF2B5EF4-FFF2-40B4-BE49-F238E27FC236}">
                      <a16:creationId xmlns:a16="http://schemas.microsoft.com/office/drawing/2014/main" id="{9EB70357-8439-07D5-010F-090FD712C6CC}"/>
                    </a:ext>
                  </a:extLst>
                </p:cNvPr>
                <p:cNvPicPr/>
                <p:nvPr/>
              </p:nvPicPr>
              <p:blipFill>
                <a:blip r:embed="rId32"/>
                <a:stretch>
                  <a:fillRect/>
                </a:stretch>
              </p:blipFill>
              <p:spPr>
                <a:xfrm>
                  <a:off x="5575843" y="5614731"/>
                  <a:ext cx="298800" cy="98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25" name="Ink 24">
                  <a:extLst>
                    <a:ext uri="{FF2B5EF4-FFF2-40B4-BE49-F238E27FC236}">
                      <a16:creationId xmlns:a16="http://schemas.microsoft.com/office/drawing/2014/main" id="{F459DC75-D905-EB23-3E2F-6AF536F8BEC2}"/>
                    </a:ext>
                  </a:extLst>
                </p14:cNvPr>
                <p14:cNvContentPartPr/>
                <p14:nvPr/>
              </p14:nvContentPartPr>
              <p14:xfrm>
                <a:off x="5293603" y="5851251"/>
                <a:ext cx="718200" cy="197280"/>
              </p14:xfrm>
            </p:contentPart>
          </mc:Choice>
          <mc:Fallback xmlns="">
            <p:pic>
              <p:nvPicPr>
                <p:cNvPr id="25" name="Ink 24">
                  <a:extLst>
                    <a:ext uri="{FF2B5EF4-FFF2-40B4-BE49-F238E27FC236}">
                      <a16:creationId xmlns:a16="http://schemas.microsoft.com/office/drawing/2014/main" id="{F459DC75-D905-EB23-3E2F-6AF536F8BEC2}"/>
                    </a:ext>
                  </a:extLst>
                </p:cNvPr>
                <p:cNvPicPr/>
                <p:nvPr/>
              </p:nvPicPr>
              <p:blipFill>
                <a:blip r:embed="rId34"/>
                <a:stretch>
                  <a:fillRect/>
                </a:stretch>
              </p:blipFill>
              <p:spPr>
                <a:xfrm>
                  <a:off x="5230603" y="5473251"/>
                  <a:ext cx="843840" cy="95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6" name="Ink 25">
                  <a:extLst>
                    <a:ext uri="{FF2B5EF4-FFF2-40B4-BE49-F238E27FC236}">
                      <a16:creationId xmlns:a16="http://schemas.microsoft.com/office/drawing/2014/main" id="{FEC67726-A537-9A92-C90D-0C3CFF152D92}"/>
                    </a:ext>
                  </a:extLst>
                </p14:cNvPr>
                <p14:cNvContentPartPr/>
                <p14:nvPr/>
              </p14:nvContentPartPr>
              <p14:xfrm>
                <a:off x="5319523" y="5897691"/>
                <a:ext cx="300240" cy="84960"/>
              </p14:xfrm>
            </p:contentPart>
          </mc:Choice>
          <mc:Fallback xmlns="">
            <p:pic>
              <p:nvPicPr>
                <p:cNvPr id="26" name="Ink 25">
                  <a:extLst>
                    <a:ext uri="{FF2B5EF4-FFF2-40B4-BE49-F238E27FC236}">
                      <a16:creationId xmlns:a16="http://schemas.microsoft.com/office/drawing/2014/main" id="{FEC67726-A537-9A92-C90D-0C3CFF152D92}"/>
                    </a:ext>
                  </a:extLst>
                </p:cNvPr>
                <p:cNvPicPr/>
                <p:nvPr/>
              </p:nvPicPr>
              <p:blipFill>
                <a:blip r:embed="rId36"/>
                <a:stretch>
                  <a:fillRect/>
                </a:stretch>
              </p:blipFill>
              <p:spPr>
                <a:xfrm>
                  <a:off x="5256523" y="5519691"/>
                  <a:ext cx="425880" cy="84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9" name="Ink 28">
                  <a:extLst>
                    <a:ext uri="{FF2B5EF4-FFF2-40B4-BE49-F238E27FC236}">
                      <a16:creationId xmlns:a16="http://schemas.microsoft.com/office/drawing/2014/main" id="{65C3D75D-2AE0-7181-273A-73B498871D35}"/>
                    </a:ext>
                  </a:extLst>
                </p14:cNvPr>
                <p14:cNvContentPartPr/>
                <p14:nvPr/>
              </p14:nvContentPartPr>
              <p14:xfrm>
                <a:off x="5729203" y="5829651"/>
                <a:ext cx="454320" cy="142920"/>
              </p14:xfrm>
            </p:contentPart>
          </mc:Choice>
          <mc:Fallback xmlns="">
            <p:pic>
              <p:nvPicPr>
                <p:cNvPr id="29" name="Ink 28">
                  <a:extLst>
                    <a:ext uri="{FF2B5EF4-FFF2-40B4-BE49-F238E27FC236}">
                      <a16:creationId xmlns:a16="http://schemas.microsoft.com/office/drawing/2014/main" id="{65C3D75D-2AE0-7181-273A-73B498871D35}"/>
                    </a:ext>
                  </a:extLst>
                </p:cNvPr>
                <p:cNvPicPr/>
                <p:nvPr/>
              </p:nvPicPr>
              <p:blipFill>
                <a:blip r:embed="rId38"/>
                <a:stretch>
                  <a:fillRect/>
                </a:stretch>
              </p:blipFill>
              <p:spPr>
                <a:xfrm>
                  <a:off x="5666203" y="5451651"/>
                  <a:ext cx="579960" cy="89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42" name="Ink 41">
                  <a:extLst>
                    <a:ext uri="{FF2B5EF4-FFF2-40B4-BE49-F238E27FC236}">
                      <a16:creationId xmlns:a16="http://schemas.microsoft.com/office/drawing/2014/main" id="{9F64C723-444D-2224-6B7C-0BDE37F5F0B5}"/>
                    </a:ext>
                  </a:extLst>
                </p14:cNvPr>
                <p14:cNvContentPartPr/>
                <p14:nvPr/>
              </p14:nvContentPartPr>
              <p14:xfrm>
                <a:off x="4968051" y="5730651"/>
                <a:ext cx="491400" cy="219600"/>
              </p14:xfrm>
            </p:contentPart>
          </mc:Choice>
          <mc:Fallback xmlns="">
            <p:pic>
              <p:nvPicPr>
                <p:cNvPr id="42" name="Ink 41">
                  <a:extLst>
                    <a:ext uri="{FF2B5EF4-FFF2-40B4-BE49-F238E27FC236}">
                      <a16:creationId xmlns:a16="http://schemas.microsoft.com/office/drawing/2014/main" id="{9F64C723-444D-2224-6B7C-0BDE37F5F0B5}"/>
                    </a:ext>
                  </a:extLst>
                </p:cNvPr>
                <p:cNvPicPr/>
                <p:nvPr/>
              </p:nvPicPr>
              <p:blipFill>
                <a:blip r:embed="rId40"/>
                <a:stretch>
                  <a:fillRect/>
                </a:stretch>
              </p:blipFill>
              <p:spPr>
                <a:xfrm>
                  <a:off x="4905051" y="5353011"/>
                  <a:ext cx="617040" cy="975240"/>
                </a:xfrm>
                <a:prstGeom prst="rect">
                  <a:avLst/>
                </a:prstGeom>
              </p:spPr>
            </p:pic>
          </mc:Fallback>
        </mc:AlternateContent>
      </p:grpSp>
    </p:spTree>
    <p:extLst>
      <p:ext uri="{BB962C8B-B14F-4D97-AF65-F5344CB8AC3E}">
        <p14:creationId xmlns:p14="http://schemas.microsoft.com/office/powerpoint/2010/main" val="1551138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 name="Rectangle 19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6" name="Rectangle 200">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ectangle 20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Businessman hands on the hips">
            <a:extLst>
              <a:ext uri="{FF2B5EF4-FFF2-40B4-BE49-F238E27FC236}">
                <a16:creationId xmlns:a16="http://schemas.microsoft.com/office/drawing/2014/main" id="{480818F8-D822-8D30-C55C-BE7173C274BA}"/>
              </a:ext>
            </a:extLst>
          </p:cNvPr>
          <p:cNvPicPr>
            <a:picLocks noChangeAspect="1"/>
          </p:cNvPicPr>
          <p:nvPr/>
        </p:nvPicPr>
        <p:blipFill rotWithShape="1">
          <a:blip r:embed="rId2"/>
          <a:srcRect r="1" b="21706"/>
          <a:stretch/>
        </p:blipFill>
        <p:spPr>
          <a:xfrm>
            <a:off x="4038610" y="7"/>
            <a:ext cx="4039673" cy="6875812"/>
          </a:xfrm>
          <a:prstGeom prst="rect">
            <a:avLst/>
          </a:prstGeom>
        </p:spPr>
      </p:pic>
      <p:sp>
        <p:nvSpPr>
          <p:cNvPr id="205" name="Freeform: Shape 204">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73A482B-CDAD-7BA6-746E-76E58F10DB92}"/>
              </a:ext>
            </a:extLst>
          </p:cNvPr>
          <p:cNvSpPr>
            <a:spLocks noGrp="1"/>
          </p:cNvSpPr>
          <p:nvPr>
            <p:ph type="ctrTitle"/>
          </p:nvPr>
        </p:nvSpPr>
        <p:spPr>
          <a:xfrm>
            <a:off x="553792" y="2945176"/>
            <a:ext cx="2984937" cy="2757975"/>
          </a:xfrm>
        </p:spPr>
        <p:txBody>
          <a:bodyPr anchor="t">
            <a:normAutofit/>
          </a:bodyPr>
          <a:lstStyle/>
          <a:p>
            <a:pPr algn="r"/>
            <a:r>
              <a:rPr lang="en-US" sz="4000" b="1">
                <a:solidFill>
                  <a:srgbClr val="FFFFFF"/>
                </a:solidFill>
                <a:latin typeface="Amasis MT Pro Black" panose="02040A04050005020304" pitchFamily="18" charset="0"/>
              </a:rPr>
              <a:t>There’s One in Every Company</a:t>
            </a:r>
          </a:p>
        </p:txBody>
      </p:sp>
      <p:sp>
        <p:nvSpPr>
          <p:cNvPr id="3" name="Subtitle 2">
            <a:extLst>
              <a:ext uri="{FF2B5EF4-FFF2-40B4-BE49-F238E27FC236}">
                <a16:creationId xmlns:a16="http://schemas.microsoft.com/office/drawing/2014/main" id="{9629182E-BA61-F412-0B1B-331207F8E083}"/>
              </a:ext>
            </a:extLst>
          </p:cNvPr>
          <p:cNvSpPr>
            <a:spLocks noGrp="1"/>
          </p:cNvSpPr>
          <p:nvPr>
            <p:ph type="subTitle" idx="1"/>
          </p:nvPr>
        </p:nvSpPr>
        <p:spPr>
          <a:xfrm>
            <a:off x="890546" y="798490"/>
            <a:ext cx="2648183" cy="1361775"/>
          </a:xfrm>
        </p:spPr>
        <p:txBody>
          <a:bodyPr anchor="b">
            <a:normAutofit/>
          </a:bodyPr>
          <a:lstStyle/>
          <a:p>
            <a:pPr algn="r"/>
            <a:r>
              <a:rPr lang="en-US" sz="2000" b="1">
                <a:solidFill>
                  <a:srgbClr val="FFFFFF"/>
                </a:solidFill>
              </a:rPr>
              <a:t>Toxic Workers: 8 Types That Can Kill Your Business</a:t>
            </a:r>
          </a:p>
        </p:txBody>
      </p:sp>
      <p:pic>
        <p:nvPicPr>
          <p:cNvPr id="6" name="Picture 5" descr="Business woman thumbs down">
            <a:extLst>
              <a:ext uri="{FF2B5EF4-FFF2-40B4-BE49-F238E27FC236}">
                <a16:creationId xmlns:a16="http://schemas.microsoft.com/office/drawing/2014/main" id="{AF4F52C1-FB95-C720-B4E3-B9C4E8D387E1}"/>
              </a:ext>
            </a:extLst>
          </p:cNvPr>
          <p:cNvPicPr>
            <a:picLocks noChangeAspect="1"/>
          </p:cNvPicPr>
          <p:nvPr/>
        </p:nvPicPr>
        <p:blipFill rotWithShape="1">
          <a:blip r:embed="rId3"/>
          <a:srcRect r="1" b="28721"/>
          <a:stretch/>
        </p:blipFill>
        <p:spPr>
          <a:xfrm>
            <a:off x="8068007" y="-7"/>
            <a:ext cx="4123986" cy="6876146"/>
          </a:xfrm>
          <a:prstGeom prst="rect">
            <a:avLst/>
          </a:prstGeom>
        </p:spPr>
      </p:pic>
    </p:spTree>
    <p:extLst>
      <p:ext uri="{BB962C8B-B14F-4D97-AF65-F5344CB8AC3E}">
        <p14:creationId xmlns:p14="http://schemas.microsoft.com/office/powerpoint/2010/main" val="411278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7F0A46B-598D-4AD6-BE56-13571A7E77F9}"/>
              </a:ext>
            </a:extLst>
          </p:cNvPr>
          <p:cNvPicPr>
            <a:picLocks noGrp="1" noChangeAspect="1"/>
          </p:cNvPicPr>
          <p:nvPr>
            <p:ph idx="1"/>
          </p:nvPr>
        </p:nvPicPr>
        <p:blipFill rotWithShape="1">
          <a:blip r:embed="rId2"/>
          <a:srcRect t="3621" b="7813"/>
          <a:stretch/>
        </p:blipFill>
        <p:spPr>
          <a:xfrm>
            <a:off x="20" y="1282"/>
            <a:ext cx="12191980" cy="6856718"/>
          </a:xfrm>
          <a:prstGeom prst="rect">
            <a:avLst/>
          </a:prstGeom>
        </p:spPr>
      </p:pic>
    </p:spTree>
    <p:extLst>
      <p:ext uri="{BB962C8B-B14F-4D97-AF65-F5344CB8AC3E}">
        <p14:creationId xmlns:p14="http://schemas.microsoft.com/office/powerpoint/2010/main" val="280317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624696-9CA5-862F-80A2-851FC8E9B38A}"/>
              </a:ext>
            </a:extLst>
          </p:cNvPr>
          <p:cNvSpPr>
            <a:spLocks noGrp="1"/>
          </p:cNvSpPr>
          <p:nvPr>
            <p:ph type="title"/>
          </p:nvPr>
        </p:nvSpPr>
        <p:spPr>
          <a:xfrm>
            <a:off x="838200" y="1412488"/>
            <a:ext cx="2899189" cy="4363844"/>
          </a:xfrm>
        </p:spPr>
        <p:txBody>
          <a:bodyPr anchor="t">
            <a:normAutofit/>
          </a:bodyPr>
          <a:lstStyle/>
          <a:p>
            <a:r>
              <a:rPr lang="en-US" sz="4000" b="1" dirty="0">
                <a:solidFill>
                  <a:srgbClr val="FFFFFF"/>
                </a:solidFill>
              </a:rPr>
              <a:t>8 Toxic Types That Can Kill Your Business</a:t>
            </a:r>
          </a:p>
        </p:txBody>
      </p:sp>
      <p:sp>
        <p:nvSpPr>
          <p:cNvPr id="3" name="Content Placeholder 2">
            <a:extLst>
              <a:ext uri="{FF2B5EF4-FFF2-40B4-BE49-F238E27FC236}">
                <a16:creationId xmlns:a16="http://schemas.microsoft.com/office/drawing/2014/main" id="{D450E6A0-872B-D274-C3E4-74CC9674C5D2}"/>
              </a:ext>
            </a:extLst>
          </p:cNvPr>
          <p:cNvSpPr>
            <a:spLocks noGrp="1"/>
          </p:cNvSpPr>
          <p:nvPr>
            <p:ph sz="half" idx="1"/>
          </p:nvPr>
        </p:nvSpPr>
        <p:spPr>
          <a:xfrm>
            <a:off x="4380855" y="1412489"/>
            <a:ext cx="3427283" cy="4363844"/>
          </a:xfrm>
        </p:spPr>
        <p:txBody>
          <a:bodyPr>
            <a:normAutofit/>
          </a:bodyPr>
          <a:lstStyle/>
          <a:p>
            <a:pPr marL="0" indent="0">
              <a:buNone/>
            </a:pPr>
            <a:r>
              <a:rPr lang="en-US" sz="2000" b="1" dirty="0"/>
              <a:t>The Silo</a:t>
            </a:r>
          </a:p>
          <a:p>
            <a:pPr marL="0" indent="0">
              <a:buNone/>
            </a:pPr>
            <a:r>
              <a:rPr lang="en-US" sz="2000" dirty="0"/>
              <a:t>Silos are those that like to say, </a:t>
            </a:r>
            <a:r>
              <a:rPr lang="en-US" sz="2000" dirty="0">
                <a:solidFill>
                  <a:srgbClr val="FF0000"/>
                </a:solidFill>
              </a:rPr>
              <a:t>“That’s not my job – it’s not in my job description.” </a:t>
            </a:r>
            <a:r>
              <a:rPr lang="en-US" sz="2000" dirty="0"/>
              <a:t>They will turn their back on helping out colleagues or joining in on collaborative efforts simply because it’s “beneath” them, it </a:t>
            </a:r>
            <a:r>
              <a:rPr lang="en-US" sz="2000" dirty="0" err="1"/>
              <a:t>it</a:t>
            </a:r>
            <a:r>
              <a:rPr lang="en-US" sz="2000" dirty="0"/>
              <a:t> doesn’t necessarily affect them directly. </a:t>
            </a:r>
            <a:r>
              <a:rPr lang="en-US" sz="2000" dirty="0">
                <a:solidFill>
                  <a:srgbClr val="FF0000"/>
                </a:solidFill>
              </a:rPr>
              <a:t>They quickly destroy company or team performance.</a:t>
            </a:r>
          </a:p>
        </p:txBody>
      </p:sp>
      <p:cxnSp>
        <p:nvCxnSpPr>
          <p:cNvPr id="7"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3B3087E-BCE6-FF80-3C3D-12FEF64C6D0E}"/>
              </a:ext>
            </a:extLst>
          </p:cNvPr>
          <p:cNvSpPr>
            <a:spLocks noGrp="1"/>
          </p:cNvSpPr>
          <p:nvPr>
            <p:ph sz="half" idx="2"/>
          </p:nvPr>
        </p:nvSpPr>
        <p:spPr>
          <a:xfrm>
            <a:off x="8451604" y="1412489"/>
            <a:ext cx="3197701" cy="4363844"/>
          </a:xfrm>
        </p:spPr>
        <p:txBody>
          <a:bodyPr>
            <a:normAutofit/>
          </a:bodyPr>
          <a:lstStyle/>
          <a:p>
            <a:pPr marL="0" indent="0">
              <a:buNone/>
            </a:pPr>
            <a:r>
              <a:rPr lang="en-US" sz="2000" b="1" dirty="0"/>
              <a:t>The Veteran</a:t>
            </a:r>
          </a:p>
          <a:p>
            <a:pPr marL="0" indent="0">
              <a:buNone/>
            </a:pPr>
            <a:r>
              <a:rPr lang="en-US" sz="2000" dirty="0"/>
              <a:t>This has nothing to do with age or military service. </a:t>
            </a:r>
            <a:r>
              <a:rPr lang="en-US" sz="2000" dirty="0">
                <a:solidFill>
                  <a:srgbClr val="FF0000"/>
                </a:solidFill>
              </a:rPr>
              <a:t>They believe they’ve paid their dues</a:t>
            </a:r>
            <a:r>
              <a:rPr lang="en-US" sz="2000" dirty="0"/>
              <a:t> and earned a place in some fictional company Hall of Fame. They feel that because of their time served or battles won, </a:t>
            </a:r>
            <a:r>
              <a:rPr lang="en-US" sz="2000" dirty="0">
                <a:solidFill>
                  <a:srgbClr val="FF0000"/>
                </a:solidFill>
              </a:rPr>
              <a:t>they no longer have to work hard or produce results. </a:t>
            </a:r>
          </a:p>
        </p:txBody>
      </p:sp>
    </p:spTree>
    <p:extLst>
      <p:ext uri="{BB962C8B-B14F-4D97-AF65-F5344CB8AC3E}">
        <p14:creationId xmlns:p14="http://schemas.microsoft.com/office/powerpoint/2010/main" val="12884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3D1325-5332-74C2-6F57-1832B52EAC10}"/>
              </a:ext>
            </a:extLst>
          </p:cNvPr>
          <p:cNvSpPr>
            <a:spLocks noGrp="1"/>
          </p:cNvSpPr>
          <p:nvPr>
            <p:ph type="title"/>
          </p:nvPr>
        </p:nvSpPr>
        <p:spPr>
          <a:xfrm>
            <a:off x="838200" y="1412488"/>
            <a:ext cx="2899189" cy="4363844"/>
          </a:xfrm>
        </p:spPr>
        <p:txBody>
          <a:bodyPr anchor="t">
            <a:normAutofit/>
          </a:bodyPr>
          <a:lstStyle/>
          <a:p>
            <a:r>
              <a:rPr lang="en-US" sz="4000" b="1" dirty="0">
                <a:solidFill>
                  <a:srgbClr val="FFFFFF"/>
                </a:solidFill>
              </a:rPr>
              <a:t>8 Toxic Types That Can Kill Your Business</a:t>
            </a:r>
          </a:p>
        </p:txBody>
      </p:sp>
      <p:sp>
        <p:nvSpPr>
          <p:cNvPr id="3" name="Content Placeholder 2">
            <a:extLst>
              <a:ext uri="{FF2B5EF4-FFF2-40B4-BE49-F238E27FC236}">
                <a16:creationId xmlns:a16="http://schemas.microsoft.com/office/drawing/2014/main" id="{D7A97030-D5EF-E7E7-B9CA-484C0F905A10}"/>
              </a:ext>
            </a:extLst>
          </p:cNvPr>
          <p:cNvSpPr>
            <a:spLocks noGrp="1"/>
          </p:cNvSpPr>
          <p:nvPr>
            <p:ph sz="half" idx="1"/>
          </p:nvPr>
        </p:nvSpPr>
        <p:spPr>
          <a:xfrm>
            <a:off x="4380855" y="1412489"/>
            <a:ext cx="3427283" cy="4363844"/>
          </a:xfrm>
        </p:spPr>
        <p:txBody>
          <a:bodyPr>
            <a:normAutofit/>
          </a:bodyPr>
          <a:lstStyle/>
          <a:p>
            <a:pPr marL="0" indent="0">
              <a:buNone/>
            </a:pPr>
            <a:r>
              <a:rPr lang="en-US" sz="2000" b="1" dirty="0"/>
              <a:t>The Experienced One</a:t>
            </a:r>
          </a:p>
          <a:p>
            <a:pPr marL="0" indent="0">
              <a:buNone/>
            </a:pPr>
            <a:r>
              <a:rPr lang="en-US" sz="2000" dirty="0"/>
              <a:t>The Experienced One is </a:t>
            </a:r>
            <a:r>
              <a:rPr lang="en-US" sz="2000" dirty="0">
                <a:solidFill>
                  <a:srgbClr val="FF0000"/>
                </a:solidFill>
              </a:rPr>
              <a:t>quick to brag about past accomplishments </a:t>
            </a:r>
            <a:r>
              <a:rPr lang="en-US" sz="2000" dirty="0"/>
              <a:t>or tell the same stories of victory over and over again, but </a:t>
            </a:r>
            <a:r>
              <a:rPr lang="en-US" sz="2000" dirty="0">
                <a:solidFill>
                  <a:srgbClr val="FF0000"/>
                </a:solidFill>
              </a:rPr>
              <a:t>they don’t contribute to any new achievements. </a:t>
            </a:r>
          </a:p>
        </p:txBody>
      </p:sp>
      <p:cxnSp>
        <p:nvCxnSpPr>
          <p:cNvPr id="7"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7FBD531-9C4B-BD65-7909-B1C594270817}"/>
              </a:ext>
            </a:extLst>
          </p:cNvPr>
          <p:cNvSpPr>
            <a:spLocks noGrp="1"/>
          </p:cNvSpPr>
          <p:nvPr>
            <p:ph sz="half" idx="2"/>
          </p:nvPr>
        </p:nvSpPr>
        <p:spPr>
          <a:xfrm>
            <a:off x="8451604" y="1412489"/>
            <a:ext cx="3197701" cy="4363844"/>
          </a:xfrm>
        </p:spPr>
        <p:txBody>
          <a:bodyPr>
            <a:normAutofit/>
          </a:bodyPr>
          <a:lstStyle/>
          <a:p>
            <a:pPr marL="0" indent="0">
              <a:buNone/>
            </a:pPr>
            <a:r>
              <a:rPr lang="en-US" sz="1700" b="1" dirty="0"/>
              <a:t>The Armchair Manager</a:t>
            </a:r>
          </a:p>
          <a:p>
            <a:pPr marL="0" indent="0">
              <a:buNone/>
            </a:pPr>
            <a:r>
              <a:rPr lang="en-US" sz="1700" dirty="0"/>
              <a:t>Armchair Managers attend meetings and witness important conversations and big decisions. They might chime in with comments of affirmation or positive feedback. But then once adjourned, they organize unofficial meetings after the meeting to discuss and bring into question those same conversations and decisions. </a:t>
            </a:r>
          </a:p>
          <a:p>
            <a:pPr marL="0" indent="0">
              <a:buNone/>
            </a:pPr>
            <a:r>
              <a:rPr lang="en-US" sz="1700" dirty="0">
                <a:solidFill>
                  <a:srgbClr val="FF0000"/>
                </a:solidFill>
              </a:rPr>
              <a:t>They completely defeats the momentum of the group and works against the goal of the company. </a:t>
            </a:r>
          </a:p>
        </p:txBody>
      </p:sp>
    </p:spTree>
    <p:extLst>
      <p:ext uri="{BB962C8B-B14F-4D97-AF65-F5344CB8AC3E}">
        <p14:creationId xmlns:p14="http://schemas.microsoft.com/office/powerpoint/2010/main" val="290717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FB16BB-A860-5C2D-2800-47F8E4E28C31}"/>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8 Toxic Types That Can Kill Your Business</a:t>
            </a:r>
          </a:p>
        </p:txBody>
      </p:sp>
      <p:sp>
        <p:nvSpPr>
          <p:cNvPr id="3" name="Content Placeholder 2">
            <a:extLst>
              <a:ext uri="{FF2B5EF4-FFF2-40B4-BE49-F238E27FC236}">
                <a16:creationId xmlns:a16="http://schemas.microsoft.com/office/drawing/2014/main" id="{30EC83BF-2D69-03E5-95BD-6592309E3161}"/>
              </a:ext>
            </a:extLst>
          </p:cNvPr>
          <p:cNvSpPr>
            <a:spLocks noGrp="1"/>
          </p:cNvSpPr>
          <p:nvPr>
            <p:ph sz="half" idx="1"/>
          </p:nvPr>
        </p:nvSpPr>
        <p:spPr>
          <a:xfrm>
            <a:off x="4380855" y="1412489"/>
            <a:ext cx="3427283" cy="4363844"/>
          </a:xfrm>
        </p:spPr>
        <p:txBody>
          <a:bodyPr>
            <a:normAutofit/>
          </a:bodyPr>
          <a:lstStyle/>
          <a:p>
            <a:pPr marL="0" indent="0">
              <a:buNone/>
            </a:pPr>
            <a:r>
              <a:rPr lang="en-US" sz="2000" b="1" dirty="0"/>
              <a:t>The Gossip</a:t>
            </a:r>
          </a:p>
          <a:p>
            <a:pPr marL="0" indent="0">
              <a:buNone/>
            </a:pPr>
            <a:r>
              <a:rPr lang="en-US" sz="2000" dirty="0"/>
              <a:t>The Gossiper is the one that is usually at the root of off-topic talks about their colleagues. “Did you hear about Jennifer? I am not one to gossip, but she screwed up another order.” </a:t>
            </a:r>
            <a:r>
              <a:rPr lang="en-US" sz="2000" dirty="0">
                <a:solidFill>
                  <a:srgbClr val="FF0000"/>
                </a:solidFill>
              </a:rPr>
              <a:t>They spread rumors </a:t>
            </a:r>
            <a:r>
              <a:rPr lang="en-US" sz="2000" dirty="0"/>
              <a:t>and instigate negative conversations. </a:t>
            </a:r>
            <a:r>
              <a:rPr lang="en-US" sz="2000" dirty="0">
                <a:solidFill>
                  <a:srgbClr val="FF0000"/>
                </a:solidFill>
              </a:rPr>
              <a:t>They waste valuable time on the job, create unnecessary drama, and diminish the dignity and respect of other employees. </a:t>
            </a:r>
          </a:p>
        </p:txBody>
      </p:sp>
      <p:cxnSp>
        <p:nvCxnSpPr>
          <p:cNvPr id="7"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5C34393-D455-D253-B520-2BD7403C2B55}"/>
              </a:ext>
            </a:extLst>
          </p:cNvPr>
          <p:cNvSpPr>
            <a:spLocks noGrp="1"/>
          </p:cNvSpPr>
          <p:nvPr>
            <p:ph sz="half" idx="2"/>
          </p:nvPr>
        </p:nvSpPr>
        <p:spPr>
          <a:xfrm>
            <a:off x="8451604" y="1412489"/>
            <a:ext cx="3197701" cy="4363844"/>
          </a:xfrm>
        </p:spPr>
        <p:txBody>
          <a:bodyPr>
            <a:normAutofit/>
          </a:bodyPr>
          <a:lstStyle/>
          <a:p>
            <a:pPr marL="0" indent="0">
              <a:buNone/>
            </a:pPr>
            <a:r>
              <a:rPr lang="en-US" sz="2000" b="1" dirty="0"/>
              <a:t>The Squelcher</a:t>
            </a:r>
          </a:p>
          <a:p>
            <a:pPr marL="0" indent="0">
              <a:buNone/>
            </a:pPr>
            <a:r>
              <a:rPr lang="en-US" sz="2000" dirty="0"/>
              <a:t>Squelchers are </a:t>
            </a:r>
            <a:r>
              <a:rPr lang="en-US" sz="2000" dirty="0">
                <a:solidFill>
                  <a:srgbClr val="FF0000"/>
                </a:solidFill>
              </a:rPr>
              <a:t>threatened by strong performers</a:t>
            </a:r>
            <a:r>
              <a:rPr lang="en-US" sz="2000" dirty="0"/>
              <a:t>, and don’t hesitate to make sure they spread the word that “When you work so hard, it makes the rest of us look bad.” </a:t>
            </a:r>
          </a:p>
          <a:p>
            <a:pPr marL="0" indent="0">
              <a:buNone/>
            </a:pPr>
            <a:r>
              <a:rPr lang="en-US" sz="2000" dirty="0"/>
              <a:t>Squelchers </a:t>
            </a:r>
            <a:r>
              <a:rPr lang="en-US" sz="2000" dirty="0">
                <a:solidFill>
                  <a:srgbClr val="FF0000"/>
                </a:solidFill>
              </a:rPr>
              <a:t>try to bring high-achieving workers down to their own level of low productivity </a:t>
            </a:r>
            <a:r>
              <a:rPr lang="en-US" sz="2000" dirty="0"/>
              <a:t>so that they won’t stand out as a bad employee or manager.</a:t>
            </a:r>
          </a:p>
        </p:txBody>
      </p:sp>
    </p:spTree>
    <p:extLst>
      <p:ext uri="{BB962C8B-B14F-4D97-AF65-F5344CB8AC3E}">
        <p14:creationId xmlns:p14="http://schemas.microsoft.com/office/powerpoint/2010/main" val="196053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3CFDE1-2B35-AEB7-3CD5-D07C879186EF}"/>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8 Toxic Types That Can Kill Your Business</a:t>
            </a:r>
            <a:endParaRPr lang="en-US" sz="4000" dirty="0">
              <a:solidFill>
                <a:srgbClr val="FFFFFF"/>
              </a:solidFill>
            </a:endParaRPr>
          </a:p>
        </p:txBody>
      </p:sp>
      <p:sp>
        <p:nvSpPr>
          <p:cNvPr id="3" name="Content Placeholder 2">
            <a:extLst>
              <a:ext uri="{FF2B5EF4-FFF2-40B4-BE49-F238E27FC236}">
                <a16:creationId xmlns:a16="http://schemas.microsoft.com/office/drawing/2014/main" id="{DF682A86-DDEE-DAD1-2736-EF768D83C6D1}"/>
              </a:ext>
            </a:extLst>
          </p:cNvPr>
          <p:cNvSpPr>
            <a:spLocks noGrp="1"/>
          </p:cNvSpPr>
          <p:nvPr>
            <p:ph sz="half" idx="1"/>
          </p:nvPr>
        </p:nvSpPr>
        <p:spPr>
          <a:xfrm>
            <a:off x="4380855" y="1412489"/>
            <a:ext cx="3427283" cy="4363844"/>
          </a:xfrm>
        </p:spPr>
        <p:txBody>
          <a:bodyPr>
            <a:normAutofit/>
          </a:bodyPr>
          <a:lstStyle/>
          <a:p>
            <a:pPr marL="0" indent="0">
              <a:buNone/>
            </a:pPr>
            <a:r>
              <a:rPr lang="en-US" sz="2000" b="1" dirty="0"/>
              <a:t>The Star</a:t>
            </a:r>
          </a:p>
          <a:p>
            <a:pPr marL="0" indent="0">
              <a:buNone/>
            </a:pPr>
            <a:r>
              <a:rPr lang="en-US" sz="2000" dirty="0"/>
              <a:t>The Star </a:t>
            </a:r>
            <a:r>
              <a:rPr lang="en-US" sz="2000" dirty="0">
                <a:solidFill>
                  <a:srgbClr val="FF0000"/>
                </a:solidFill>
              </a:rPr>
              <a:t>isn’t content to share the glory or give credit to others</a:t>
            </a:r>
            <a:r>
              <a:rPr lang="en-US" sz="2000" dirty="0"/>
              <a:t>. The Star wants everyone to know that </a:t>
            </a:r>
            <a:r>
              <a:rPr lang="en-US" sz="2000" i="1" dirty="0"/>
              <a:t>“That was my idea!”</a:t>
            </a:r>
            <a:r>
              <a:rPr lang="en-US" sz="2000" dirty="0"/>
              <a:t> They tend to be </a:t>
            </a:r>
            <a:r>
              <a:rPr lang="en-US" sz="2000" dirty="0">
                <a:solidFill>
                  <a:srgbClr val="FF0000"/>
                </a:solidFill>
              </a:rPr>
              <a:t>self-centered</a:t>
            </a:r>
            <a:r>
              <a:rPr lang="en-US" sz="2000" dirty="0"/>
              <a:t> and want recognition for what they think they deserve. </a:t>
            </a:r>
          </a:p>
        </p:txBody>
      </p:sp>
      <p:cxnSp>
        <p:nvCxnSpPr>
          <p:cNvPr id="27"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DABECC0-1561-748B-B369-989C90652EF5}"/>
              </a:ext>
            </a:extLst>
          </p:cNvPr>
          <p:cNvSpPr>
            <a:spLocks noGrp="1"/>
          </p:cNvSpPr>
          <p:nvPr>
            <p:ph sz="half" idx="2"/>
          </p:nvPr>
        </p:nvSpPr>
        <p:spPr>
          <a:xfrm>
            <a:off x="8451604" y="1412489"/>
            <a:ext cx="3197701" cy="4363844"/>
          </a:xfrm>
        </p:spPr>
        <p:txBody>
          <a:bodyPr>
            <a:normAutofit/>
          </a:bodyPr>
          <a:lstStyle/>
          <a:p>
            <a:pPr marL="0" indent="0">
              <a:buNone/>
            </a:pPr>
            <a:r>
              <a:rPr lang="en-US" sz="2000" b="1" dirty="0"/>
              <a:t>The Blamer</a:t>
            </a:r>
          </a:p>
          <a:p>
            <a:pPr marL="0" indent="0">
              <a:buNone/>
            </a:pPr>
            <a:r>
              <a:rPr lang="en-US" sz="2000" dirty="0"/>
              <a:t>No matter how great your service or product is, things always go wrong. </a:t>
            </a:r>
            <a:r>
              <a:rPr lang="en-US" sz="2000" dirty="0">
                <a:solidFill>
                  <a:srgbClr val="FF0000"/>
                </a:solidFill>
              </a:rPr>
              <a:t>Blamers are quick to point fingers </a:t>
            </a:r>
            <a:r>
              <a:rPr lang="en-US" sz="2000" dirty="0"/>
              <a:t>and make it clear that it’s someone else’s fault. </a:t>
            </a:r>
            <a:r>
              <a:rPr lang="en-US" sz="2000" dirty="0">
                <a:solidFill>
                  <a:srgbClr val="FF0000"/>
                </a:solidFill>
              </a:rPr>
              <a:t>Blamers are less concerned with finding a resolution </a:t>
            </a:r>
            <a:r>
              <a:rPr lang="en-US" sz="2000" dirty="0"/>
              <a:t>and more concerned with defending themselves. They reject the notion that “We’re all in this together” and instead </a:t>
            </a:r>
            <a:r>
              <a:rPr lang="en-US" sz="2000" dirty="0">
                <a:solidFill>
                  <a:srgbClr val="FF0000"/>
                </a:solidFill>
              </a:rPr>
              <a:t>look out for themselves.  </a:t>
            </a:r>
          </a:p>
        </p:txBody>
      </p:sp>
    </p:spTree>
    <p:extLst>
      <p:ext uri="{BB962C8B-B14F-4D97-AF65-F5344CB8AC3E}">
        <p14:creationId xmlns:p14="http://schemas.microsoft.com/office/powerpoint/2010/main" val="354206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3B655E-C212-3180-21A9-01DE0E54A50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Establish Clear Expectations</a:t>
            </a:r>
          </a:p>
        </p:txBody>
      </p:sp>
      <p:sp>
        <p:nvSpPr>
          <p:cNvPr id="3" name="Content Placeholder 2">
            <a:extLst>
              <a:ext uri="{FF2B5EF4-FFF2-40B4-BE49-F238E27FC236}">
                <a16:creationId xmlns:a16="http://schemas.microsoft.com/office/drawing/2014/main" id="{1DB6C27D-EBAE-CF6F-B5E9-C43149802761}"/>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br>
              <a:rPr lang="en-US" sz="2000" b="0" i="0" kern="1200">
                <a:solidFill>
                  <a:srgbClr val="FFFFFF"/>
                </a:solidFill>
                <a:effectLst/>
                <a:latin typeface="+mn-lt"/>
                <a:ea typeface="+mn-ea"/>
                <a:cs typeface="+mn-cs"/>
              </a:rPr>
            </a:br>
            <a:endParaRPr lang="en-US" sz="2000" kern="1200">
              <a:solidFill>
                <a:srgbClr val="FFFFFF"/>
              </a:solidFill>
              <a:latin typeface="+mn-lt"/>
              <a:ea typeface="+mn-ea"/>
              <a:cs typeface="+mn-cs"/>
            </a:endParaRPr>
          </a:p>
        </p:txBody>
      </p:sp>
      <p:sp>
        <p:nvSpPr>
          <p:cNvPr id="4" name="TextBox 3">
            <a:extLst>
              <a:ext uri="{FF2B5EF4-FFF2-40B4-BE49-F238E27FC236}">
                <a16:creationId xmlns:a16="http://schemas.microsoft.com/office/drawing/2014/main" id="{39B0FBB1-7940-3028-E891-ED83C371AB98}"/>
              </a:ext>
            </a:extLst>
          </p:cNvPr>
          <p:cNvSpPr txBox="1"/>
          <p:nvPr/>
        </p:nvSpPr>
        <p:spPr>
          <a:xfrm>
            <a:off x="4345858" y="806824"/>
            <a:ext cx="6725265" cy="2308324"/>
          </a:xfrm>
          <a:prstGeom prst="rect">
            <a:avLst/>
          </a:prstGeom>
          <a:noFill/>
        </p:spPr>
        <p:txBody>
          <a:bodyPr wrap="square" rtlCol="0">
            <a:spAutoFit/>
          </a:bodyPr>
          <a:lstStyle/>
          <a:p>
            <a:r>
              <a:rPr lang="en-US" sz="2400" b="1" dirty="0"/>
              <a:t>Setting Goals: </a:t>
            </a:r>
            <a:r>
              <a:rPr lang="en-US" sz="2400" dirty="0"/>
              <a:t>Define clear and measurable goals for the team.</a:t>
            </a:r>
          </a:p>
          <a:p>
            <a:pPr marL="285750" indent="-285750">
              <a:buFont typeface="Arial" panose="020B0604020202020204" pitchFamily="34" charset="0"/>
              <a:buChar char="•"/>
            </a:pPr>
            <a:r>
              <a:rPr lang="en-US" sz="2400" dirty="0"/>
              <a:t>Goals should be aligned with the organization’s mission and vision.</a:t>
            </a:r>
          </a:p>
          <a:p>
            <a:pPr marL="285750" indent="-285750">
              <a:buFont typeface="Arial" panose="020B0604020202020204" pitchFamily="34" charset="0"/>
              <a:buChar char="•"/>
            </a:pPr>
            <a:r>
              <a:rPr lang="en-US" sz="2400" dirty="0"/>
              <a:t>Goals should be specific, measurable, achievable, relevant, and time-bound. </a:t>
            </a:r>
          </a:p>
        </p:txBody>
      </p:sp>
      <p:sp>
        <p:nvSpPr>
          <p:cNvPr id="6" name="TextBox 5">
            <a:extLst>
              <a:ext uri="{FF2B5EF4-FFF2-40B4-BE49-F238E27FC236}">
                <a16:creationId xmlns:a16="http://schemas.microsoft.com/office/drawing/2014/main" id="{77C1BC6B-670B-C79D-5A73-30795D338087}"/>
              </a:ext>
            </a:extLst>
          </p:cNvPr>
          <p:cNvSpPr txBox="1"/>
          <p:nvPr/>
        </p:nvSpPr>
        <p:spPr>
          <a:xfrm>
            <a:off x="4495807" y="3704254"/>
            <a:ext cx="7000568" cy="2308324"/>
          </a:xfrm>
          <a:prstGeom prst="rect">
            <a:avLst/>
          </a:prstGeom>
          <a:noFill/>
        </p:spPr>
        <p:txBody>
          <a:bodyPr wrap="square" rtlCol="0">
            <a:spAutoFit/>
          </a:bodyPr>
          <a:lstStyle/>
          <a:p>
            <a:r>
              <a:rPr lang="en-US" sz="2400" b="1" dirty="0"/>
              <a:t>Defining Roles and Responsibilities: </a:t>
            </a:r>
            <a:r>
              <a:rPr lang="en-US" sz="2400" dirty="0"/>
              <a:t>Clearly define the roles and responsibilities of each team member.</a:t>
            </a:r>
          </a:p>
          <a:p>
            <a:pPr marL="285750" indent="-285750">
              <a:buFont typeface="Arial" panose="020B0604020202020204" pitchFamily="34" charset="0"/>
              <a:buChar char="•"/>
            </a:pPr>
            <a:r>
              <a:rPr lang="en-US" sz="2400" dirty="0"/>
              <a:t>Roles should be aligned with the team’s goals and objectives.</a:t>
            </a:r>
          </a:p>
          <a:p>
            <a:pPr marL="285750" indent="-285750">
              <a:buFont typeface="Arial" panose="020B0604020202020204" pitchFamily="34" charset="0"/>
              <a:buChar char="•"/>
            </a:pPr>
            <a:r>
              <a:rPr lang="en-US" sz="2400" dirty="0"/>
              <a:t>Responsibilities should be communicated and understood by all team members. </a:t>
            </a:r>
          </a:p>
        </p:txBody>
      </p:sp>
    </p:spTree>
    <p:extLst>
      <p:ext uri="{BB962C8B-B14F-4D97-AF65-F5344CB8AC3E}">
        <p14:creationId xmlns:p14="http://schemas.microsoft.com/office/powerpoint/2010/main" val="1609079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CCD79AC-FBE9-28E7-844B-C6843CAD90B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Effective Communication</a:t>
            </a:r>
          </a:p>
        </p:txBody>
      </p:sp>
      <p:sp>
        <p:nvSpPr>
          <p:cNvPr id="3" name="TextBox 2">
            <a:extLst>
              <a:ext uri="{FF2B5EF4-FFF2-40B4-BE49-F238E27FC236}">
                <a16:creationId xmlns:a16="http://schemas.microsoft.com/office/drawing/2014/main" id="{8B2C35C3-B42B-6A43-CBCA-DBA75444F5A8}"/>
              </a:ext>
            </a:extLst>
          </p:cNvPr>
          <p:cNvSpPr txBox="1"/>
          <p:nvPr/>
        </p:nvSpPr>
        <p:spPr>
          <a:xfrm>
            <a:off x="4346678" y="589935"/>
            <a:ext cx="6793270" cy="2677656"/>
          </a:xfrm>
          <a:prstGeom prst="rect">
            <a:avLst/>
          </a:prstGeom>
          <a:noFill/>
        </p:spPr>
        <p:txBody>
          <a:bodyPr wrap="square" rtlCol="0">
            <a:spAutoFit/>
          </a:bodyPr>
          <a:lstStyle/>
          <a:p>
            <a:r>
              <a:rPr lang="en-US" sz="2400" b="1" dirty="0"/>
              <a:t>Active Listening and Clear Feedback:</a:t>
            </a:r>
          </a:p>
          <a:p>
            <a:r>
              <a:rPr lang="en-US" sz="2400" dirty="0"/>
              <a:t>Actively Listening: Listen actively and attentively to team members.</a:t>
            </a:r>
          </a:p>
          <a:p>
            <a:pPr marL="742950" lvl="1" indent="-285750">
              <a:buFont typeface="Arial" panose="020B0604020202020204" pitchFamily="34" charset="0"/>
              <a:buChar char="•"/>
            </a:pPr>
            <a:r>
              <a:rPr lang="en-US" sz="2400" dirty="0"/>
              <a:t>Encourage team members to express their ideas and opinions.</a:t>
            </a:r>
          </a:p>
          <a:p>
            <a:pPr marL="742950" lvl="1" indent="-285750">
              <a:buFont typeface="Arial" panose="020B0604020202020204" pitchFamily="34" charset="0"/>
              <a:buChar char="•"/>
            </a:pPr>
            <a:r>
              <a:rPr lang="en-US" sz="2400" dirty="0"/>
              <a:t>Clarify understanding by asking questions and paraphrasing.</a:t>
            </a:r>
          </a:p>
        </p:txBody>
      </p:sp>
      <p:sp>
        <p:nvSpPr>
          <p:cNvPr id="4" name="TextBox 3">
            <a:extLst>
              <a:ext uri="{FF2B5EF4-FFF2-40B4-BE49-F238E27FC236}">
                <a16:creationId xmlns:a16="http://schemas.microsoft.com/office/drawing/2014/main" id="{5D40B149-D8DE-A73D-B07B-5FF7BECBE45E}"/>
              </a:ext>
            </a:extLst>
          </p:cNvPr>
          <p:cNvSpPr txBox="1"/>
          <p:nvPr/>
        </p:nvSpPr>
        <p:spPr>
          <a:xfrm>
            <a:off x="4434348" y="3941110"/>
            <a:ext cx="7143605" cy="1938992"/>
          </a:xfrm>
          <a:prstGeom prst="rect">
            <a:avLst/>
          </a:prstGeom>
          <a:noFill/>
        </p:spPr>
        <p:txBody>
          <a:bodyPr wrap="square" rtlCol="0">
            <a:spAutoFit/>
          </a:bodyPr>
          <a:lstStyle/>
          <a:p>
            <a:r>
              <a:rPr lang="en-US" sz="2400" b="1" dirty="0"/>
              <a:t>Clear Feedback: </a:t>
            </a:r>
            <a:r>
              <a:rPr lang="en-US" sz="2400" dirty="0"/>
              <a:t>Provide clear and constructive feedback to team members.</a:t>
            </a:r>
          </a:p>
          <a:p>
            <a:pPr marL="285750" indent="-285750">
              <a:buFont typeface="Arial" panose="020B0604020202020204" pitchFamily="34" charset="0"/>
              <a:buChar char="•"/>
            </a:pPr>
            <a:r>
              <a:rPr lang="en-US" sz="2400" dirty="0"/>
              <a:t>Focus on specific behaviors and actions</a:t>
            </a:r>
          </a:p>
          <a:p>
            <a:pPr marL="285750" indent="-285750">
              <a:buFont typeface="Arial" panose="020B0604020202020204" pitchFamily="34" charset="0"/>
              <a:buChar char="•"/>
            </a:pPr>
            <a:r>
              <a:rPr lang="en-US" sz="2400" dirty="0"/>
              <a:t>Use “I” statements to express your own feelings and perceptions. </a:t>
            </a:r>
          </a:p>
        </p:txBody>
      </p:sp>
    </p:spTree>
    <p:extLst>
      <p:ext uri="{BB962C8B-B14F-4D97-AF65-F5344CB8AC3E}">
        <p14:creationId xmlns:p14="http://schemas.microsoft.com/office/powerpoint/2010/main" val="2216543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6A172FAA-C162-C06D-546B-0754085A91AD}"/>
              </a:ext>
            </a:extLst>
          </p:cNvPr>
          <p:cNvPicPr>
            <a:picLocks noGrp="1" noChangeAspect="1"/>
          </p:cNvPicPr>
          <p:nvPr>
            <p:ph idx="1"/>
          </p:nvPr>
        </p:nvPicPr>
        <p:blipFill rotWithShape="1">
          <a:blip r:embed="rId2"/>
          <a:srcRect l="1315"/>
          <a:stretch/>
        </p:blipFill>
        <p:spPr>
          <a:xfrm>
            <a:off x="20" y="1282"/>
            <a:ext cx="12191980" cy="6856718"/>
          </a:xfrm>
          <a:prstGeom prst="rect">
            <a:avLst/>
          </a:prstGeom>
        </p:spPr>
      </p:pic>
    </p:spTree>
    <p:extLst>
      <p:ext uri="{BB962C8B-B14F-4D97-AF65-F5344CB8AC3E}">
        <p14:creationId xmlns:p14="http://schemas.microsoft.com/office/powerpoint/2010/main" val="1962041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71B66-26DF-4DAA-C121-2DFD34E6940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Trust Building</a:t>
            </a:r>
          </a:p>
        </p:txBody>
      </p:sp>
      <p:sp>
        <p:nvSpPr>
          <p:cNvPr id="6" name="TextBox 5">
            <a:extLst>
              <a:ext uri="{FF2B5EF4-FFF2-40B4-BE49-F238E27FC236}">
                <a16:creationId xmlns:a16="http://schemas.microsoft.com/office/drawing/2014/main" id="{1520F29E-99B5-B5B0-5879-63E98B9EDF7C}"/>
              </a:ext>
            </a:extLst>
          </p:cNvPr>
          <p:cNvSpPr txBox="1"/>
          <p:nvPr/>
        </p:nvSpPr>
        <p:spPr>
          <a:xfrm>
            <a:off x="4129548" y="3999472"/>
            <a:ext cx="7295534" cy="1569660"/>
          </a:xfrm>
          <a:prstGeom prst="rect">
            <a:avLst/>
          </a:prstGeom>
          <a:noFill/>
        </p:spPr>
        <p:txBody>
          <a:bodyPr wrap="square" rtlCol="0">
            <a:spAutoFit/>
          </a:bodyPr>
          <a:lstStyle/>
          <a:p>
            <a:r>
              <a:rPr lang="en-US" sz="2400" b="1" dirty="0"/>
              <a:t>Accountability: </a:t>
            </a:r>
            <a:r>
              <a:rPr lang="en-US" sz="2400" dirty="0"/>
              <a:t>Hold team members accountable for their actions and decisions.</a:t>
            </a:r>
          </a:p>
          <a:p>
            <a:pPr marL="285750" indent="-285750">
              <a:buFont typeface="Arial" panose="020B0604020202020204" pitchFamily="34" charset="0"/>
              <a:buChar char="•"/>
            </a:pPr>
            <a:r>
              <a:rPr lang="en-US" sz="2400" dirty="0"/>
              <a:t>Set clear expectations and consequences</a:t>
            </a:r>
          </a:p>
          <a:p>
            <a:pPr marL="285750" indent="-285750">
              <a:buFont typeface="Arial" panose="020B0604020202020204" pitchFamily="34" charset="0"/>
              <a:buChar char="•"/>
            </a:pPr>
            <a:r>
              <a:rPr lang="en-US" sz="2400" dirty="0"/>
              <a:t>Follow through on commitments</a:t>
            </a:r>
          </a:p>
        </p:txBody>
      </p:sp>
      <p:graphicFrame>
        <p:nvGraphicFramePr>
          <p:cNvPr id="21" name="TextBox 2">
            <a:extLst>
              <a:ext uri="{FF2B5EF4-FFF2-40B4-BE49-F238E27FC236}">
                <a16:creationId xmlns:a16="http://schemas.microsoft.com/office/drawing/2014/main" id="{08D17CA4-6C44-18BC-3111-1110A7C47F2F}"/>
              </a:ext>
            </a:extLst>
          </p:cNvPr>
          <p:cNvGraphicFramePr/>
          <p:nvPr>
            <p:extLst>
              <p:ext uri="{D42A27DB-BD31-4B8C-83A1-F6EECF244321}">
                <p14:modId xmlns:p14="http://schemas.microsoft.com/office/powerpoint/2010/main" val="2351795450"/>
              </p:ext>
            </p:extLst>
          </p:nvPr>
        </p:nvGraphicFramePr>
        <p:xfrm>
          <a:off x="3795252" y="845574"/>
          <a:ext cx="7295535"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71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C7A2C-D5BC-B98A-359A-364E6108DF07}"/>
              </a:ext>
            </a:extLst>
          </p:cNvPr>
          <p:cNvSpPr>
            <a:spLocks noGrp="1"/>
          </p:cNvSpPr>
          <p:nvPr>
            <p:ph type="title"/>
          </p:nvPr>
        </p:nvSpPr>
        <p:spPr>
          <a:xfrm>
            <a:off x="876691" y="200617"/>
            <a:ext cx="6094380" cy="1156236"/>
          </a:xfrm>
        </p:spPr>
        <p:txBody>
          <a:bodyPr anchor="b">
            <a:normAutofit/>
          </a:bodyPr>
          <a:lstStyle/>
          <a:p>
            <a:r>
              <a:rPr lang="en-US" sz="3600" b="1" dirty="0"/>
              <a:t>Leaders Create an Environment  of Psychological Safety</a:t>
            </a:r>
          </a:p>
        </p:txBody>
      </p:sp>
      <p:sp>
        <p:nvSpPr>
          <p:cNvPr id="3" name="Content Placeholder 2">
            <a:extLst>
              <a:ext uri="{FF2B5EF4-FFF2-40B4-BE49-F238E27FC236}">
                <a16:creationId xmlns:a16="http://schemas.microsoft.com/office/drawing/2014/main" id="{CAA62BDF-16D2-7B73-9868-01741DFF4792}"/>
              </a:ext>
            </a:extLst>
          </p:cNvPr>
          <p:cNvSpPr>
            <a:spLocks noGrp="1"/>
          </p:cNvSpPr>
          <p:nvPr>
            <p:ph idx="1"/>
          </p:nvPr>
        </p:nvSpPr>
        <p:spPr>
          <a:xfrm>
            <a:off x="876692" y="1494503"/>
            <a:ext cx="6173037" cy="4788310"/>
          </a:xfrm>
        </p:spPr>
        <p:txBody>
          <a:bodyPr anchor="t">
            <a:normAutofit/>
          </a:bodyPr>
          <a:lstStyle/>
          <a:p>
            <a:pPr marL="0" indent="0">
              <a:buNone/>
            </a:pPr>
            <a:r>
              <a:rPr lang="en-US" b="0" i="0" dirty="0">
                <a:effectLst/>
                <a:latin typeface="Google Sans"/>
              </a:rPr>
              <a:t>Psychological safety is believing you </a:t>
            </a:r>
            <a:r>
              <a:rPr lang="en-US" b="1" i="0" dirty="0">
                <a:solidFill>
                  <a:schemeClr val="accent2"/>
                </a:solidFill>
                <a:effectLst/>
                <a:latin typeface="Google Sans"/>
              </a:rPr>
              <a:t>won't be punished or humiliated for speaking up </a:t>
            </a:r>
            <a:r>
              <a:rPr lang="en-US" b="0" i="0" dirty="0">
                <a:effectLst/>
                <a:latin typeface="Google Sans"/>
              </a:rPr>
              <a:t>with ideas, questions, concerns, or mistakes. </a:t>
            </a:r>
          </a:p>
          <a:p>
            <a:pPr marL="0" indent="0">
              <a:buNone/>
            </a:pPr>
            <a:endParaRPr lang="en-US" dirty="0">
              <a:latin typeface="Google Sans"/>
            </a:endParaRPr>
          </a:p>
          <a:p>
            <a:pPr marL="0" indent="0">
              <a:buNone/>
            </a:pPr>
            <a:r>
              <a:rPr lang="en-US" b="0" i="0" dirty="0">
                <a:effectLst/>
                <a:latin typeface="-apple-system"/>
              </a:rPr>
              <a:t>It is important to create a positive and inclusive work environment where </a:t>
            </a:r>
            <a:r>
              <a:rPr lang="en-US" b="0" i="0" dirty="0">
                <a:solidFill>
                  <a:schemeClr val="accent2"/>
                </a:solidFill>
                <a:effectLst/>
                <a:latin typeface="-apple-system"/>
              </a:rPr>
              <a:t>individuals feel comfortable and empowered to contribute their best</a:t>
            </a:r>
            <a:r>
              <a:rPr lang="en-US" b="0" i="0" dirty="0">
                <a:effectLst/>
                <a:latin typeface="-apple-system"/>
              </a:rPr>
              <a:t>.</a:t>
            </a:r>
          </a:p>
          <a:p>
            <a:pPr marL="0" indent="0">
              <a:buNone/>
            </a:pPr>
            <a:br>
              <a:rPr lang="en-US" sz="2000" dirty="0"/>
            </a:br>
            <a:endParaRPr lang="en-US" sz="2000" dirty="0"/>
          </a:p>
        </p:txBody>
      </p:sp>
      <p:pic>
        <p:nvPicPr>
          <p:cNvPr id="5" name="Picture 4" descr="People smiling at office">
            <a:extLst>
              <a:ext uri="{FF2B5EF4-FFF2-40B4-BE49-F238E27FC236}">
                <a16:creationId xmlns:a16="http://schemas.microsoft.com/office/drawing/2014/main" id="{57E95B04-BD46-EB2C-3D86-C224C073EFB4}"/>
              </a:ext>
            </a:extLst>
          </p:cNvPr>
          <p:cNvPicPr>
            <a:picLocks noChangeAspect="1"/>
          </p:cNvPicPr>
          <p:nvPr/>
        </p:nvPicPr>
        <p:blipFill rotWithShape="1">
          <a:blip r:embed="rId2"/>
          <a:srcRect l="42362" r="9739" b="-1"/>
          <a:stretch/>
        </p:blipFill>
        <p:spPr>
          <a:xfrm>
            <a:off x="7270812" y="10"/>
            <a:ext cx="4921187" cy="6857990"/>
          </a:xfrm>
          <a:prstGeom prst="rect">
            <a:avLst/>
          </a:prstGeom>
        </p:spPr>
      </p:pic>
      <p:grpSp>
        <p:nvGrpSpPr>
          <p:cNvPr id="22" name="Group 1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0" name="Rectangle 1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422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DF9F36E-41F8-95DD-859E-42DF749ADC2F}"/>
              </a:ext>
            </a:extLst>
          </p:cNvPr>
          <p:cNvPicPr>
            <a:picLocks noGrp="1" noChangeAspect="1"/>
          </p:cNvPicPr>
          <p:nvPr>
            <p:ph idx="1"/>
          </p:nvPr>
        </p:nvPicPr>
        <p:blipFill>
          <a:blip r:embed="rId2"/>
          <a:stretch>
            <a:fillRect/>
          </a:stretch>
        </p:blipFill>
        <p:spPr>
          <a:xfrm>
            <a:off x="1378857" y="457200"/>
            <a:ext cx="9434286" cy="5943600"/>
          </a:xfrm>
          <a:prstGeom prst="rect">
            <a:avLst/>
          </a:prstGeom>
        </p:spPr>
      </p:pic>
    </p:spTree>
    <p:extLst>
      <p:ext uri="{BB962C8B-B14F-4D97-AF65-F5344CB8AC3E}">
        <p14:creationId xmlns:p14="http://schemas.microsoft.com/office/powerpoint/2010/main" val="177686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557490B-0299-4835-3517-1B0D06D5FFAD}"/>
              </a:ext>
            </a:extLst>
          </p:cNvPr>
          <p:cNvPicPr>
            <a:picLocks noChangeAspect="1"/>
          </p:cNvPicPr>
          <p:nvPr/>
        </p:nvPicPr>
        <p:blipFill>
          <a:blip r:embed="rId2">
            <a:duotone>
              <a:prstClr val="black"/>
              <a:prstClr val="white"/>
            </a:duotone>
          </a:blip>
          <a:stretch>
            <a:fillRect/>
          </a:stretch>
        </p:blipFill>
        <p:spPr>
          <a:xfrm>
            <a:off x="3205316" y="1757965"/>
            <a:ext cx="7808692" cy="2791606"/>
          </a:xfrm>
          <a:prstGeom prst="rect">
            <a:avLst/>
          </a:prstGeom>
        </p:spPr>
      </p:pic>
      <p:sp>
        <p:nvSpPr>
          <p:cNvPr id="27" name="Freeform: Shape 26">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55479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oup of people in a meeting&#10;&#10;Description automatically generated">
            <a:extLst>
              <a:ext uri="{FF2B5EF4-FFF2-40B4-BE49-F238E27FC236}">
                <a16:creationId xmlns:a16="http://schemas.microsoft.com/office/drawing/2014/main" id="{6527E070-AAE4-AB95-9C43-DBC6AA4CDDDD}"/>
              </a:ext>
            </a:extLst>
          </p:cNvPr>
          <p:cNvPicPr>
            <a:picLocks noChangeAspect="1"/>
          </p:cNvPicPr>
          <p:nvPr/>
        </p:nvPicPr>
        <p:blipFill rotWithShape="1">
          <a:blip r:embed="rId2">
            <a:alphaModFix amt="40000"/>
          </a:blip>
          <a:srcRect l="1482" r="16269" b="-1"/>
          <a:stretch/>
        </p:blipFill>
        <p:spPr>
          <a:xfrm>
            <a:off x="20" y="10"/>
            <a:ext cx="8450297" cy="6857990"/>
          </a:xfrm>
          <a:prstGeom prst="rect">
            <a:avLst/>
          </a:prstGeom>
        </p:spPr>
      </p:pic>
      <p:sp>
        <p:nvSpPr>
          <p:cNvPr id="13" name="Title 1">
            <a:extLst>
              <a:ext uri="{FF2B5EF4-FFF2-40B4-BE49-F238E27FC236}">
                <a16:creationId xmlns:a16="http://schemas.microsoft.com/office/drawing/2014/main" id="{2EE425D8-9B66-AC50-7A7E-9B0E465F35A4}"/>
              </a:ext>
            </a:extLst>
          </p:cNvPr>
          <p:cNvSpPr>
            <a:spLocks noGrp="1"/>
          </p:cNvSpPr>
          <p:nvPr>
            <p:ph type="title"/>
          </p:nvPr>
        </p:nvSpPr>
        <p:spPr>
          <a:xfrm>
            <a:off x="838201" y="365125"/>
            <a:ext cx="5251316" cy="1627636"/>
          </a:xfrm>
        </p:spPr>
        <p:txBody>
          <a:bodyPr>
            <a:normAutofit/>
          </a:bodyPr>
          <a:lstStyle/>
          <a:p>
            <a:endParaRPr lang="en-US">
              <a:solidFill>
                <a:srgbClr val="FFFFFF"/>
              </a:solidFill>
            </a:endParaRPr>
          </a:p>
        </p:txBody>
      </p:sp>
      <p:sp>
        <p:nvSpPr>
          <p:cNvPr id="18" name="Content Placeholder 17">
            <a:extLst>
              <a:ext uri="{FF2B5EF4-FFF2-40B4-BE49-F238E27FC236}">
                <a16:creationId xmlns:a16="http://schemas.microsoft.com/office/drawing/2014/main" id="{19BD390F-5B6E-97B8-7015-04155365F9E3}"/>
              </a:ext>
            </a:extLst>
          </p:cNvPr>
          <p:cNvSpPr>
            <a:spLocks noGrp="1"/>
          </p:cNvSpPr>
          <p:nvPr>
            <p:ph idx="1"/>
          </p:nvPr>
        </p:nvSpPr>
        <p:spPr>
          <a:xfrm>
            <a:off x="838200" y="2219785"/>
            <a:ext cx="4619621" cy="3957178"/>
          </a:xfrm>
        </p:spPr>
        <p:txBody>
          <a:bodyPr>
            <a:normAutofit/>
          </a:bodyPr>
          <a:lstStyle/>
          <a:p>
            <a:endParaRPr lang="en-US" sz="2000">
              <a:solidFill>
                <a:srgbClr val="FFFFFF"/>
              </a:solidFill>
            </a:endParaRPr>
          </a:p>
        </p:txBody>
      </p:sp>
      <p:pic>
        <p:nvPicPr>
          <p:cNvPr id="5" name="Content Placeholder 4" descr="A green square with black text&#10;&#10;Description automatically generated">
            <a:extLst>
              <a:ext uri="{FF2B5EF4-FFF2-40B4-BE49-F238E27FC236}">
                <a16:creationId xmlns:a16="http://schemas.microsoft.com/office/drawing/2014/main" id="{6EC0A0F8-44EC-81ED-A4C4-B75F2E99D8A8}"/>
              </a:ext>
            </a:extLst>
          </p:cNvPr>
          <p:cNvPicPr>
            <a:picLocks noChangeAspect="1"/>
          </p:cNvPicPr>
          <p:nvPr/>
        </p:nvPicPr>
        <p:blipFill rotWithShape="1">
          <a:blip r:embed="rId3"/>
          <a:srcRect l="7871" r="931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24154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E5038-6B15-D5EE-C872-5FDF3EA52F0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Collaboration</a:t>
            </a:r>
          </a:p>
        </p:txBody>
      </p:sp>
      <p:sp>
        <p:nvSpPr>
          <p:cNvPr id="3" name="TextBox 2">
            <a:extLst>
              <a:ext uri="{FF2B5EF4-FFF2-40B4-BE49-F238E27FC236}">
                <a16:creationId xmlns:a16="http://schemas.microsoft.com/office/drawing/2014/main" id="{2B55FA9B-5249-13C8-728B-01AD1CDCA6BC}"/>
              </a:ext>
            </a:extLst>
          </p:cNvPr>
          <p:cNvSpPr txBox="1"/>
          <p:nvPr/>
        </p:nvSpPr>
        <p:spPr>
          <a:xfrm>
            <a:off x="4227870" y="727587"/>
            <a:ext cx="7125929" cy="2308324"/>
          </a:xfrm>
          <a:prstGeom prst="rect">
            <a:avLst/>
          </a:prstGeom>
          <a:noFill/>
        </p:spPr>
        <p:txBody>
          <a:bodyPr wrap="square" rtlCol="0">
            <a:spAutoFit/>
          </a:bodyPr>
          <a:lstStyle/>
          <a:p>
            <a:r>
              <a:rPr lang="en-US" sz="2400" b="1" dirty="0"/>
              <a:t>Sharing Skills and Knowledge</a:t>
            </a:r>
          </a:p>
          <a:p>
            <a:r>
              <a:rPr lang="en-US" sz="2400" b="1" dirty="0"/>
              <a:t>Sharing Skills: </a:t>
            </a:r>
            <a:r>
              <a:rPr lang="en-US" sz="2400" dirty="0"/>
              <a:t>Encourage team members to share their skills and expertise with each other.</a:t>
            </a:r>
          </a:p>
          <a:p>
            <a:pPr marL="285750" indent="-285750">
              <a:buFont typeface="Arial" panose="020B0604020202020204" pitchFamily="34" charset="0"/>
              <a:buChar char="•"/>
            </a:pPr>
            <a:r>
              <a:rPr lang="en-US" sz="2400" dirty="0"/>
              <a:t>Identify areas of expertise and interest</a:t>
            </a:r>
          </a:p>
          <a:p>
            <a:pPr marL="285750" indent="-285750">
              <a:buFont typeface="Arial" panose="020B0604020202020204" pitchFamily="34" charset="0"/>
              <a:buChar char="•"/>
            </a:pPr>
            <a:r>
              <a:rPr lang="en-US" sz="2400" dirty="0"/>
              <a:t>Provide opportunities for cross-training and mentoring</a:t>
            </a:r>
          </a:p>
        </p:txBody>
      </p:sp>
      <p:sp>
        <p:nvSpPr>
          <p:cNvPr id="4" name="TextBox 3">
            <a:extLst>
              <a:ext uri="{FF2B5EF4-FFF2-40B4-BE49-F238E27FC236}">
                <a16:creationId xmlns:a16="http://schemas.microsoft.com/office/drawing/2014/main" id="{F077F673-4878-180B-5D33-A36B4DC17F24}"/>
              </a:ext>
            </a:extLst>
          </p:cNvPr>
          <p:cNvSpPr txBox="1"/>
          <p:nvPr/>
        </p:nvSpPr>
        <p:spPr>
          <a:xfrm>
            <a:off x="4227871" y="3400426"/>
            <a:ext cx="7423355" cy="1938992"/>
          </a:xfrm>
          <a:prstGeom prst="rect">
            <a:avLst/>
          </a:prstGeom>
          <a:noFill/>
        </p:spPr>
        <p:txBody>
          <a:bodyPr wrap="square" rtlCol="0">
            <a:spAutoFit/>
          </a:bodyPr>
          <a:lstStyle/>
          <a:p>
            <a:r>
              <a:rPr lang="en-US" sz="2400" b="1" dirty="0"/>
              <a:t>Sharing Knowledge: </a:t>
            </a:r>
            <a:r>
              <a:rPr lang="en-US" sz="2400" dirty="0"/>
              <a:t>Encourage team members to share their knowledge and experience with each other.</a:t>
            </a:r>
          </a:p>
          <a:p>
            <a:pPr marL="285750" indent="-285750">
              <a:buFont typeface="Arial" panose="020B0604020202020204" pitchFamily="34" charset="0"/>
              <a:buChar char="•"/>
            </a:pPr>
            <a:r>
              <a:rPr lang="en-US" sz="2400" dirty="0"/>
              <a:t>Share best practices and lessons learned</a:t>
            </a:r>
          </a:p>
          <a:p>
            <a:pPr marL="285750" indent="-285750">
              <a:buFont typeface="Arial" panose="020B0604020202020204" pitchFamily="34" charset="0"/>
              <a:buChar char="•"/>
            </a:pPr>
            <a:r>
              <a:rPr lang="en-US" sz="2400" dirty="0"/>
              <a:t>Provide opportunities for knowledge sharing and collaboration</a:t>
            </a:r>
          </a:p>
        </p:txBody>
      </p:sp>
    </p:spTree>
    <p:extLst>
      <p:ext uri="{BB962C8B-B14F-4D97-AF65-F5344CB8AC3E}">
        <p14:creationId xmlns:p14="http://schemas.microsoft.com/office/powerpoint/2010/main" val="1623987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9FE584-5D1D-74F7-7CA6-DC201910AE2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dirty="0">
                <a:solidFill>
                  <a:srgbClr val="FFFFFF"/>
                </a:solidFill>
                <a:latin typeface="+mj-lt"/>
                <a:ea typeface="+mj-ea"/>
                <a:cs typeface="+mj-cs"/>
              </a:rPr>
              <a:t>Conflict Resolution</a:t>
            </a:r>
          </a:p>
        </p:txBody>
      </p:sp>
      <p:sp>
        <p:nvSpPr>
          <p:cNvPr id="3" name="TextBox 2">
            <a:extLst>
              <a:ext uri="{FF2B5EF4-FFF2-40B4-BE49-F238E27FC236}">
                <a16:creationId xmlns:a16="http://schemas.microsoft.com/office/drawing/2014/main" id="{6429E365-A60A-A3E9-2046-0E934525E037}"/>
              </a:ext>
            </a:extLst>
          </p:cNvPr>
          <p:cNvSpPr txBox="1"/>
          <p:nvPr/>
        </p:nvSpPr>
        <p:spPr>
          <a:xfrm>
            <a:off x="4375354" y="707923"/>
            <a:ext cx="6892413" cy="3077766"/>
          </a:xfrm>
          <a:prstGeom prst="rect">
            <a:avLst/>
          </a:prstGeom>
          <a:noFill/>
        </p:spPr>
        <p:txBody>
          <a:bodyPr wrap="square" rtlCol="0">
            <a:spAutoFit/>
          </a:bodyPr>
          <a:lstStyle/>
          <a:p>
            <a:r>
              <a:rPr lang="en-US" sz="3200" b="1" dirty="0"/>
              <a:t>Active Listening and Compromise</a:t>
            </a:r>
          </a:p>
          <a:p>
            <a:endParaRPr lang="en-US" dirty="0"/>
          </a:p>
          <a:p>
            <a:r>
              <a:rPr lang="en-US" sz="2400" b="1" dirty="0"/>
              <a:t>Active Listening: </a:t>
            </a:r>
            <a:r>
              <a:rPr lang="en-US" sz="2400" dirty="0"/>
              <a:t>Listen actively and attentively to team members.</a:t>
            </a:r>
          </a:p>
          <a:p>
            <a:pPr marL="285750" indent="-285750">
              <a:buFont typeface="Arial" panose="020B0604020202020204" pitchFamily="34" charset="0"/>
              <a:buChar char="•"/>
            </a:pPr>
            <a:r>
              <a:rPr lang="en-US" sz="2400" dirty="0"/>
              <a:t>Encourage team members to express their concerns and perspectives</a:t>
            </a:r>
          </a:p>
          <a:p>
            <a:pPr marL="285750" indent="-285750">
              <a:buFont typeface="Arial" panose="020B0604020202020204" pitchFamily="34" charset="0"/>
              <a:buChar char="•"/>
            </a:pPr>
            <a:r>
              <a:rPr lang="en-US" sz="2400" dirty="0"/>
              <a:t>Clarify understanding by asking questions and paraphrasing</a:t>
            </a:r>
          </a:p>
        </p:txBody>
      </p:sp>
      <p:sp>
        <p:nvSpPr>
          <p:cNvPr id="4" name="TextBox 3">
            <a:extLst>
              <a:ext uri="{FF2B5EF4-FFF2-40B4-BE49-F238E27FC236}">
                <a16:creationId xmlns:a16="http://schemas.microsoft.com/office/drawing/2014/main" id="{079F3A37-EE16-5222-EEDF-5B3362D30D90}"/>
              </a:ext>
            </a:extLst>
          </p:cNvPr>
          <p:cNvSpPr txBox="1"/>
          <p:nvPr/>
        </p:nvSpPr>
        <p:spPr>
          <a:xfrm>
            <a:off x="4513005" y="4211085"/>
            <a:ext cx="6892413" cy="1938992"/>
          </a:xfrm>
          <a:prstGeom prst="rect">
            <a:avLst/>
          </a:prstGeom>
          <a:noFill/>
        </p:spPr>
        <p:txBody>
          <a:bodyPr wrap="square" rtlCol="0">
            <a:spAutoFit/>
          </a:bodyPr>
          <a:lstStyle/>
          <a:p>
            <a:r>
              <a:rPr lang="en-US" sz="2400" b="1" dirty="0"/>
              <a:t>Compromise: </a:t>
            </a:r>
            <a:r>
              <a:rPr lang="en-US" sz="2400" dirty="0"/>
              <a:t>Find common ground and work towards a mutually beneficial solution.</a:t>
            </a:r>
          </a:p>
          <a:p>
            <a:pPr marL="285750" indent="-285750">
              <a:buFont typeface="Arial" panose="020B0604020202020204" pitchFamily="34" charset="0"/>
              <a:buChar char="•"/>
            </a:pPr>
            <a:r>
              <a:rPr lang="en-US" sz="2400" dirty="0"/>
              <a:t>Identify areas of agreement and disagreement</a:t>
            </a:r>
          </a:p>
          <a:p>
            <a:pPr marL="285750" indent="-285750">
              <a:buFont typeface="Arial" panose="020B0604020202020204" pitchFamily="34" charset="0"/>
              <a:buChar char="•"/>
            </a:pPr>
            <a:r>
              <a:rPr lang="en-US" sz="2400" dirty="0"/>
              <a:t>Brainstorm creative solutions and evaluate their feasibility</a:t>
            </a:r>
          </a:p>
        </p:txBody>
      </p:sp>
    </p:spTree>
    <p:extLst>
      <p:ext uri="{BB962C8B-B14F-4D97-AF65-F5344CB8AC3E}">
        <p14:creationId xmlns:p14="http://schemas.microsoft.com/office/powerpoint/2010/main" val="2616823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1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DB7660-4466-26FF-1027-BAF3405A44E6}"/>
              </a:ext>
            </a:extLst>
          </p:cNvPr>
          <p:cNvSpPr>
            <a:spLocks noGrp="1"/>
          </p:cNvSpPr>
          <p:nvPr>
            <p:ph type="title"/>
          </p:nvPr>
        </p:nvSpPr>
        <p:spPr>
          <a:xfrm>
            <a:off x="371094" y="1161288"/>
            <a:ext cx="4455672" cy="1239012"/>
          </a:xfrm>
        </p:spPr>
        <p:txBody>
          <a:bodyPr anchor="ctr">
            <a:normAutofit/>
          </a:bodyPr>
          <a:lstStyle/>
          <a:p>
            <a:r>
              <a:rPr lang="en-US" sz="3200" b="1" dirty="0"/>
              <a:t>Diversity and Inclusion</a:t>
            </a:r>
          </a:p>
        </p:txBody>
      </p:sp>
      <p:sp>
        <p:nvSpPr>
          <p:cNvPr id="28"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70AE8D-0A6E-7D4E-E256-4109A8ED13CC}"/>
              </a:ext>
            </a:extLst>
          </p:cNvPr>
          <p:cNvSpPr>
            <a:spLocks noGrp="1"/>
          </p:cNvSpPr>
          <p:nvPr>
            <p:ph idx="1"/>
          </p:nvPr>
        </p:nvSpPr>
        <p:spPr>
          <a:xfrm>
            <a:off x="371094" y="2718054"/>
            <a:ext cx="4530090" cy="3207258"/>
          </a:xfrm>
        </p:spPr>
        <p:txBody>
          <a:bodyPr anchor="t">
            <a:normAutofit/>
          </a:bodyPr>
          <a:lstStyle/>
          <a:p>
            <a:pPr marL="0" indent="0">
              <a:buNone/>
            </a:pPr>
            <a:r>
              <a:rPr lang="en-US" sz="3200" dirty="0"/>
              <a:t>Benefits of Different Perspectives and Experiences</a:t>
            </a:r>
          </a:p>
          <a:p>
            <a:pPr marL="0" indent="0">
              <a:buNone/>
            </a:pPr>
            <a:endParaRPr lang="en-US" sz="1700" dirty="0"/>
          </a:p>
        </p:txBody>
      </p:sp>
      <p:sp>
        <p:nvSpPr>
          <p:cNvPr id="4" name="TextBox 3">
            <a:extLst>
              <a:ext uri="{FF2B5EF4-FFF2-40B4-BE49-F238E27FC236}">
                <a16:creationId xmlns:a16="http://schemas.microsoft.com/office/drawing/2014/main" id="{E29AB947-7B7F-1A71-6036-1DADC1D3B29F}"/>
              </a:ext>
            </a:extLst>
          </p:cNvPr>
          <p:cNvSpPr txBox="1"/>
          <p:nvPr/>
        </p:nvSpPr>
        <p:spPr>
          <a:xfrm>
            <a:off x="4984955" y="776748"/>
            <a:ext cx="6096000" cy="1938992"/>
          </a:xfrm>
          <a:prstGeom prst="rect">
            <a:avLst/>
          </a:prstGeom>
          <a:noFill/>
        </p:spPr>
        <p:txBody>
          <a:bodyPr wrap="square" rtlCol="0">
            <a:spAutoFit/>
          </a:bodyPr>
          <a:lstStyle/>
          <a:p>
            <a:r>
              <a:rPr lang="en-US" sz="2400" b="1" dirty="0"/>
              <a:t>Different Perspectives: </a:t>
            </a:r>
            <a:r>
              <a:rPr lang="en-US" sz="2400" dirty="0"/>
              <a:t>Embrace diversity of thought and perspective.</a:t>
            </a:r>
          </a:p>
          <a:p>
            <a:pPr marL="285750" indent="-285750">
              <a:buFont typeface="Arial" panose="020B0604020202020204" pitchFamily="34" charset="0"/>
              <a:buChar char="•"/>
            </a:pPr>
            <a:r>
              <a:rPr lang="en-US" sz="2400" dirty="0"/>
              <a:t>Encourage team members to share their unique perspectives and experiences</a:t>
            </a:r>
          </a:p>
          <a:p>
            <a:pPr marL="285750" indent="-285750">
              <a:buFont typeface="Arial" panose="020B0604020202020204" pitchFamily="34" charset="0"/>
              <a:buChar char="•"/>
            </a:pPr>
            <a:r>
              <a:rPr lang="en-US" sz="2400" dirty="0"/>
              <a:t>Challenge assumptions and biases</a:t>
            </a:r>
          </a:p>
        </p:txBody>
      </p:sp>
      <p:sp>
        <p:nvSpPr>
          <p:cNvPr id="6" name="TextBox 5">
            <a:extLst>
              <a:ext uri="{FF2B5EF4-FFF2-40B4-BE49-F238E27FC236}">
                <a16:creationId xmlns:a16="http://schemas.microsoft.com/office/drawing/2014/main" id="{699F0BC2-BD13-BA42-391B-1BAD0D61BB13}"/>
              </a:ext>
            </a:extLst>
          </p:cNvPr>
          <p:cNvSpPr txBox="1"/>
          <p:nvPr/>
        </p:nvSpPr>
        <p:spPr>
          <a:xfrm>
            <a:off x="4984955" y="4142261"/>
            <a:ext cx="5892773" cy="1938992"/>
          </a:xfrm>
          <a:prstGeom prst="rect">
            <a:avLst/>
          </a:prstGeom>
          <a:noFill/>
        </p:spPr>
        <p:txBody>
          <a:bodyPr wrap="square" rtlCol="0">
            <a:spAutoFit/>
          </a:bodyPr>
          <a:lstStyle/>
          <a:p>
            <a:r>
              <a:rPr lang="en-US" sz="2400" b="1" dirty="0"/>
              <a:t>Different Experiences: </a:t>
            </a:r>
            <a:r>
              <a:rPr lang="en-US" sz="2400" dirty="0"/>
              <a:t>Embrace diversity of experience and background.</a:t>
            </a:r>
          </a:p>
          <a:p>
            <a:pPr marL="342900" indent="-342900">
              <a:buFont typeface="Arial" panose="020B0604020202020204" pitchFamily="34" charset="0"/>
              <a:buChar char="•"/>
            </a:pPr>
            <a:r>
              <a:rPr lang="en-US" sz="2400" dirty="0"/>
              <a:t>Recognize the value of different skills and knowledge</a:t>
            </a:r>
          </a:p>
          <a:p>
            <a:pPr marL="342900" indent="-342900">
              <a:buFont typeface="Arial" panose="020B0604020202020204" pitchFamily="34" charset="0"/>
              <a:buChar char="•"/>
            </a:pPr>
            <a:r>
              <a:rPr lang="en-US" sz="2400" dirty="0"/>
              <a:t>Create a culture of inclusion and respect</a:t>
            </a:r>
          </a:p>
        </p:txBody>
      </p:sp>
    </p:spTree>
    <p:extLst>
      <p:ext uri="{BB962C8B-B14F-4D97-AF65-F5344CB8AC3E}">
        <p14:creationId xmlns:p14="http://schemas.microsoft.com/office/powerpoint/2010/main" val="3579539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FC6CAB-BDE7-3611-857A-857B8719A0AA}"/>
              </a:ext>
            </a:extLst>
          </p:cNvPr>
          <p:cNvSpPr>
            <a:spLocks noGrp="1"/>
          </p:cNvSpPr>
          <p:nvPr>
            <p:ph type="title"/>
          </p:nvPr>
        </p:nvSpPr>
        <p:spPr>
          <a:xfrm>
            <a:off x="621792" y="1161288"/>
            <a:ext cx="3602736" cy="4526280"/>
          </a:xfrm>
        </p:spPr>
        <p:txBody>
          <a:bodyPr>
            <a:normAutofit/>
          </a:bodyPr>
          <a:lstStyle/>
          <a:p>
            <a:r>
              <a:rPr lang="en-US" sz="4000" b="1" dirty="0"/>
              <a:t>Effective ways to maintain harmony among your diverse workforce</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5771A893-BA35-7819-0345-F457E5A25D8B}"/>
              </a:ext>
            </a:extLst>
          </p:cNvPr>
          <p:cNvGraphicFramePr>
            <a:graphicFrameLocks noGrp="1"/>
          </p:cNvGraphicFramePr>
          <p:nvPr>
            <p:ph idx="1"/>
            <p:extLst>
              <p:ext uri="{D42A27DB-BD31-4B8C-83A1-F6EECF244321}">
                <p14:modId xmlns:p14="http://schemas.microsoft.com/office/powerpoint/2010/main" val="418554142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0322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33269-996E-B129-5935-996D2930AD77}"/>
              </a:ext>
            </a:extLst>
          </p:cNvPr>
          <p:cNvSpPr>
            <a:spLocks noGrp="1"/>
          </p:cNvSpPr>
          <p:nvPr>
            <p:ph type="title"/>
          </p:nvPr>
        </p:nvSpPr>
        <p:spPr>
          <a:xfrm>
            <a:off x="630936" y="640080"/>
            <a:ext cx="5192376" cy="1481328"/>
          </a:xfrm>
        </p:spPr>
        <p:txBody>
          <a:bodyPr anchor="b">
            <a:normAutofit/>
          </a:bodyPr>
          <a:lstStyle/>
          <a:p>
            <a:r>
              <a:rPr lang="en-US" sz="5000" dirty="0"/>
              <a:t>Recognition and Feedback</a:t>
            </a:r>
          </a:p>
        </p:txBody>
      </p:sp>
      <p:sp>
        <p:nvSpPr>
          <p:cNvPr id="1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1ACF8D-1A88-F7A5-A625-9B05A58058D0}"/>
              </a:ext>
            </a:extLst>
          </p:cNvPr>
          <p:cNvSpPr>
            <a:spLocks noGrp="1"/>
          </p:cNvSpPr>
          <p:nvPr>
            <p:ph idx="1"/>
          </p:nvPr>
        </p:nvSpPr>
        <p:spPr>
          <a:xfrm>
            <a:off x="630936" y="2660904"/>
            <a:ext cx="4818888" cy="3547872"/>
          </a:xfrm>
        </p:spPr>
        <p:txBody>
          <a:bodyPr anchor="t">
            <a:normAutofit/>
          </a:bodyPr>
          <a:lstStyle/>
          <a:p>
            <a:pPr marL="0" indent="0">
              <a:buNone/>
            </a:pPr>
            <a:r>
              <a:rPr lang="en-US" b="1" dirty="0"/>
              <a:t>Positive Reinforcement and Constructive Criticism</a:t>
            </a:r>
          </a:p>
          <a:p>
            <a:pPr marL="0" indent="0">
              <a:buNone/>
            </a:pPr>
            <a:endParaRPr lang="en-US" sz="2200" dirty="0"/>
          </a:p>
        </p:txBody>
      </p:sp>
      <p:sp>
        <p:nvSpPr>
          <p:cNvPr id="4" name="TextBox 3">
            <a:extLst>
              <a:ext uri="{FF2B5EF4-FFF2-40B4-BE49-F238E27FC236}">
                <a16:creationId xmlns:a16="http://schemas.microsoft.com/office/drawing/2014/main" id="{9ACF5D0D-2128-140B-3584-6CDA8C7DA6FF}"/>
              </a:ext>
            </a:extLst>
          </p:cNvPr>
          <p:cNvSpPr txBox="1"/>
          <p:nvPr/>
        </p:nvSpPr>
        <p:spPr>
          <a:xfrm>
            <a:off x="5643716" y="640080"/>
            <a:ext cx="5004619" cy="1938992"/>
          </a:xfrm>
          <a:prstGeom prst="rect">
            <a:avLst/>
          </a:prstGeom>
          <a:noFill/>
        </p:spPr>
        <p:txBody>
          <a:bodyPr wrap="square" rtlCol="0">
            <a:spAutoFit/>
          </a:bodyPr>
          <a:lstStyle/>
          <a:p>
            <a:r>
              <a:rPr lang="en-US" sz="2400" b="1" dirty="0"/>
              <a:t>Positive Reinforcement: </a:t>
            </a:r>
            <a:r>
              <a:rPr lang="en-US" sz="2400" dirty="0"/>
              <a:t>Recognize and reward team members for their achievements and contributions.</a:t>
            </a:r>
          </a:p>
          <a:p>
            <a:pPr marL="285750" indent="-285750">
              <a:buFont typeface="Arial" panose="020B0604020202020204" pitchFamily="34" charset="0"/>
              <a:buChar char="•"/>
            </a:pPr>
            <a:r>
              <a:rPr lang="en-US" sz="2400" dirty="0"/>
              <a:t>Provide specific and timely feedback</a:t>
            </a:r>
          </a:p>
          <a:p>
            <a:pPr marL="285750" indent="-285750">
              <a:buFont typeface="Arial" panose="020B0604020202020204" pitchFamily="34" charset="0"/>
              <a:buChar char="•"/>
            </a:pPr>
            <a:r>
              <a:rPr lang="en-US" sz="2400" dirty="0"/>
              <a:t>Celebrate successes and milestones</a:t>
            </a:r>
          </a:p>
        </p:txBody>
      </p:sp>
      <p:sp>
        <p:nvSpPr>
          <p:cNvPr id="6" name="TextBox 5">
            <a:extLst>
              <a:ext uri="{FF2B5EF4-FFF2-40B4-BE49-F238E27FC236}">
                <a16:creationId xmlns:a16="http://schemas.microsoft.com/office/drawing/2014/main" id="{153E0ADA-19BC-C58E-FBF4-B2B15915C653}"/>
              </a:ext>
            </a:extLst>
          </p:cNvPr>
          <p:cNvSpPr txBox="1"/>
          <p:nvPr/>
        </p:nvSpPr>
        <p:spPr>
          <a:xfrm>
            <a:off x="5643716" y="3106710"/>
            <a:ext cx="5614219" cy="2308324"/>
          </a:xfrm>
          <a:prstGeom prst="rect">
            <a:avLst/>
          </a:prstGeom>
          <a:noFill/>
        </p:spPr>
        <p:txBody>
          <a:bodyPr wrap="square" rtlCol="0">
            <a:spAutoFit/>
          </a:bodyPr>
          <a:lstStyle/>
          <a:p>
            <a:r>
              <a:rPr lang="en-US" sz="2400" b="1" dirty="0"/>
              <a:t>Constructive Criticism: </a:t>
            </a:r>
            <a:r>
              <a:rPr lang="en-US" sz="2400" dirty="0"/>
              <a:t>Provide constructive criticism to help their performance.</a:t>
            </a:r>
          </a:p>
          <a:p>
            <a:pPr marL="285750" indent="-285750">
              <a:buFont typeface="Arial" panose="020B0604020202020204" pitchFamily="34" charset="0"/>
              <a:buChar char="•"/>
            </a:pPr>
            <a:r>
              <a:rPr lang="en-US" sz="2400" dirty="0"/>
              <a:t>Focus on specific behaviors and actions</a:t>
            </a:r>
          </a:p>
          <a:p>
            <a:pPr marL="285750" indent="-285750">
              <a:buFont typeface="Arial" panose="020B0604020202020204" pitchFamily="34" charset="0"/>
              <a:buChar char="•"/>
            </a:pPr>
            <a:r>
              <a:rPr lang="en-US" sz="2400" dirty="0"/>
              <a:t>Provide actionable feedback and suggestions for improvement</a:t>
            </a:r>
          </a:p>
        </p:txBody>
      </p:sp>
    </p:spTree>
    <p:extLst>
      <p:ext uri="{BB962C8B-B14F-4D97-AF65-F5344CB8AC3E}">
        <p14:creationId xmlns:p14="http://schemas.microsoft.com/office/powerpoint/2010/main" val="2388749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Arc 3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B23AF-89E5-DBD1-2543-EF50A7E67160}"/>
              </a:ext>
            </a:extLst>
          </p:cNvPr>
          <p:cNvSpPr>
            <a:spLocks noGrp="1"/>
          </p:cNvSpPr>
          <p:nvPr>
            <p:ph type="title"/>
          </p:nvPr>
        </p:nvSpPr>
        <p:spPr>
          <a:xfrm>
            <a:off x="5894962" y="479493"/>
            <a:ext cx="5458838" cy="1325563"/>
          </a:xfrm>
        </p:spPr>
        <p:txBody>
          <a:bodyPr>
            <a:normAutofit/>
          </a:bodyPr>
          <a:lstStyle/>
          <a:p>
            <a:r>
              <a:rPr lang="en-US" sz="3400">
                <a:latin typeface="Amasis MT Pro Black" panose="02040A04050005020304" pitchFamily="18" charset="0"/>
              </a:rPr>
              <a:t>6  rules to handle difficult conversations</a:t>
            </a:r>
          </a:p>
        </p:txBody>
      </p:sp>
      <p:sp>
        <p:nvSpPr>
          <p:cNvPr id="42" name="Freeform: Shape 4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Man explaining design">
            <a:extLst>
              <a:ext uri="{FF2B5EF4-FFF2-40B4-BE49-F238E27FC236}">
                <a16:creationId xmlns:a16="http://schemas.microsoft.com/office/drawing/2014/main" id="{926FA6B1-A90E-00DC-E2AA-80A1A46FA95F}"/>
              </a:ext>
            </a:extLst>
          </p:cNvPr>
          <p:cNvPicPr>
            <a:picLocks noChangeAspect="1"/>
          </p:cNvPicPr>
          <p:nvPr/>
        </p:nvPicPr>
        <p:blipFill rotWithShape="1">
          <a:blip r:embed="rId2"/>
          <a:srcRect b="15730"/>
          <a:stretch/>
        </p:blipFill>
        <p:spPr>
          <a:xfrm>
            <a:off x="703182" y="2000484"/>
            <a:ext cx="4777381" cy="2687287"/>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DA5980E1-C583-28C9-CEA7-BE00DB80C70E}"/>
              </a:ext>
            </a:extLst>
          </p:cNvPr>
          <p:cNvSpPr>
            <a:spLocks noGrp="1"/>
          </p:cNvSpPr>
          <p:nvPr>
            <p:ph idx="1"/>
          </p:nvPr>
        </p:nvSpPr>
        <p:spPr>
          <a:xfrm>
            <a:off x="5894962" y="1984443"/>
            <a:ext cx="5458838" cy="4192520"/>
          </a:xfrm>
        </p:spPr>
        <p:txBody>
          <a:bodyPr>
            <a:normAutofit/>
          </a:bodyPr>
          <a:lstStyle/>
          <a:p>
            <a:pPr marL="0" indent="0">
              <a:buNone/>
            </a:pPr>
            <a:r>
              <a:rPr lang="en-US" sz="2000"/>
              <a:t>Difficult conversations are unavoidable and often uncomfortable. These six techniques can smooth the conversation: </a:t>
            </a:r>
          </a:p>
          <a:p>
            <a:r>
              <a:rPr lang="en-US" sz="2000" b="1"/>
              <a:t>Conquer your fears. </a:t>
            </a:r>
            <a:r>
              <a:rPr lang="en-US" sz="2000"/>
              <a:t>Don’t put off the conversation. </a:t>
            </a:r>
          </a:p>
          <a:p>
            <a:r>
              <a:rPr lang="en-US" sz="2000" b="1"/>
              <a:t>Do your homework. </a:t>
            </a:r>
            <a:r>
              <a:rPr lang="en-US" sz="2000"/>
              <a:t>Come prepared for the meeting with fact-based evidence. </a:t>
            </a:r>
          </a:p>
          <a:p>
            <a:r>
              <a:rPr lang="en-US" sz="2000" b="1"/>
              <a:t>Focus on the performance, not the person. </a:t>
            </a:r>
          </a:p>
          <a:p>
            <a:r>
              <a:rPr lang="en-US" sz="2000" b="1"/>
              <a:t>Be positive and assume good intentions. </a:t>
            </a:r>
          </a:p>
          <a:p>
            <a:r>
              <a:rPr lang="en-US" sz="2000" b="1"/>
              <a:t>Leave your emotions at the door. </a:t>
            </a:r>
          </a:p>
          <a:p>
            <a:r>
              <a:rPr lang="en-US" sz="2000" b="1"/>
              <a:t>Find the right, safe setting </a:t>
            </a:r>
            <a:r>
              <a:rPr lang="en-US" sz="2000"/>
              <a:t>– your office, a conference room, or a coffee shop.</a:t>
            </a:r>
          </a:p>
        </p:txBody>
      </p:sp>
    </p:spTree>
    <p:extLst>
      <p:ext uri="{BB962C8B-B14F-4D97-AF65-F5344CB8AC3E}">
        <p14:creationId xmlns:p14="http://schemas.microsoft.com/office/powerpoint/2010/main" val="1381850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2FDE8-609B-F7FC-6BAB-D13A69593B7B}"/>
              </a:ext>
            </a:extLst>
          </p:cNvPr>
          <p:cNvSpPr>
            <a:spLocks noGrp="1"/>
          </p:cNvSpPr>
          <p:nvPr>
            <p:ph type="title"/>
          </p:nvPr>
        </p:nvSpPr>
        <p:spPr>
          <a:xfrm>
            <a:off x="808638" y="386930"/>
            <a:ext cx="9236700" cy="1188950"/>
          </a:xfrm>
        </p:spPr>
        <p:txBody>
          <a:bodyPr anchor="b">
            <a:normAutofit/>
          </a:bodyPr>
          <a:lstStyle/>
          <a:p>
            <a:r>
              <a:rPr lang="en-US" sz="3800">
                <a:latin typeface="Amasis MT Pro Black" panose="02040A04050005020304" pitchFamily="18" charset="0"/>
              </a:rPr>
              <a:t>Four discipline steps to correct harmonic dissonance</a:t>
            </a:r>
          </a:p>
        </p:txBody>
      </p:sp>
      <p:grpSp>
        <p:nvGrpSpPr>
          <p:cNvPr id="31" name="Group 3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2" name="Rectangle 3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446593F2-A6D2-35F6-40CC-FA354E5FBD2A}"/>
              </a:ext>
            </a:extLst>
          </p:cNvPr>
          <p:cNvSpPr>
            <a:spLocks noGrp="1"/>
          </p:cNvSpPr>
          <p:nvPr>
            <p:ph idx="1"/>
          </p:nvPr>
        </p:nvSpPr>
        <p:spPr>
          <a:xfrm>
            <a:off x="793660" y="2599509"/>
            <a:ext cx="10143668" cy="3435531"/>
          </a:xfrm>
        </p:spPr>
        <p:txBody>
          <a:bodyPr anchor="ctr">
            <a:normAutofit/>
          </a:bodyPr>
          <a:lstStyle/>
          <a:p>
            <a:r>
              <a:rPr lang="en-US" sz="2400"/>
              <a:t>Disciplining employees is a difficult, but important aspect of managing people. </a:t>
            </a:r>
          </a:p>
          <a:p>
            <a:r>
              <a:rPr lang="en-US" sz="2400"/>
              <a:t>Left unaddressed, a disruptive employee can lead to disengaged employees, low morale, decreased productivity and lost profits. </a:t>
            </a:r>
          </a:p>
          <a:p>
            <a:r>
              <a:rPr lang="en-US" sz="2400"/>
              <a:t>A progressive discipline policy provides transparency and accountability.</a:t>
            </a:r>
          </a:p>
          <a:p>
            <a:endParaRPr lang="en-US" sz="2400"/>
          </a:p>
          <a:p>
            <a:pPr marL="0" indent="0">
              <a:buNone/>
            </a:pPr>
            <a:r>
              <a:rPr lang="en-US" sz="2400"/>
              <a:t>1. Verbal Warning 2. Written Warning 3. Final Warning  4. Termination</a:t>
            </a:r>
          </a:p>
        </p:txBody>
      </p:sp>
    </p:spTree>
    <p:extLst>
      <p:ext uri="{BB962C8B-B14F-4D97-AF65-F5344CB8AC3E}">
        <p14:creationId xmlns:p14="http://schemas.microsoft.com/office/powerpoint/2010/main" val="100938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600CC-B128-F34E-782B-69DFC4BDB18A}"/>
              </a:ext>
            </a:extLst>
          </p:cNvPr>
          <p:cNvSpPr>
            <a:spLocks noGrp="1"/>
          </p:cNvSpPr>
          <p:nvPr>
            <p:ph type="title"/>
          </p:nvPr>
        </p:nvSpPr>
        <p:spPr>
          <a:xfrm>
            <a:off x="488950" y="273024"/>
            <a:ext cx="5251316" cy="1060552"/>
          </a:xfrm>
        </p:spPr>
        <p:txBody>
          <a:bodyPr>
            <a:normAutofit/>
          </a:bodyPr>
          <a:lstStyle/>
          <a:p>
            <a:r>
              <a:rPr lang="en-US" b="1" dirty="0"/>
              <a:t>Continuous Learning</a:t>
            </a:r>
          </a:p>
        </p:txBody>
      </p:sp>
      <p:sp>
        <p:nvSpPr>
          <p:cNvPr id="3" name="Content Placeholder 2">
            <a:extLst>
              <a:ext uri="{FF2B5EF4-FFF2-40B4-BE49-F238E27FC236}">
                <a16:creationId xmlns:a16="http://schemas.microsoft.com/office/drawing/2014/main" id="{E8A5C417-23A7-D7F4-790D-2CAA6D422A0A}"/>
              </a:ext>
            </a:extLst>
          </p:cNvPr>
          <p:cNvSpPr>
            <a:spLocks noGrp="1"/>
          </p:cNvSpPr>
          <p:nvPr>
            <p:ph idx="1"/>
          </p:nvPr>
        </p:nvSpPr>
        <p:spPr>
          <a:xfrm>
            <a:off x="344129" y="1312579"/>
            <a:ext cx="6417527" cy="5180295"/>
          </a:xfrm>
        </p:spPr>
        <p:txBody>
          <a:bodyPr>
            <a:noAutofit/>
          </a:bodyPr>
          <a:lstStyle/>
          <a:p>
            <a:pPr marL="0" indent="0">
              <a:buNone/>
            </a:pPr>
            <a:r>
              <a:rPr lang="en-US" sz="2400" dirty="0"/>
              <a:t>Professional Development Provides opportunities for team members to learn and grow.</a:t>
            </a:r>
          </a:p>
          <a:p>
            <a:pPr lvl="1"/>
            <a:r>
              <a:rPr lang="en-US" dirty="0"/>
              <a:t>Offer training and development programs</a:t>
            </a:r>
          </a:p>
          <a:p>
            <a:pPr lvl="1"/>
            <a:r>
              <a:rPr lang="en-US" dirty="0"/>
              <a:t>Encourage participation in conferences and workshops</a:t>
            </a:r>
          </a:p>
          <a:p>
            <a:pPr lvl="1"/>
            <a:endParaRPr lang="en-US" dirty="0"/>
          </a:p>
          <a:p>
            <a:pPr marL="457200" lvl="1" indent="0">
              <a:buNone/>
            </a:pPr>
            <a:r>
              <a:rPr lang="en-US" dirty="0"/>
              <a:t>Continuous Learning: Emphasize the importance of continuous learning and improvement</a:t>
            </a:r>
          </a:p>
          <a:p>
            <a:pPr lvl="1"/>
            <a:r>
              <a:rPr lang="en-US" dirty="0"/>
              <a:t>	Encourage teams to seek out new challenges and opportunities</a:t>
            </a:r>
          </a:p>
          <a:p>
            <a:pPr lvl="1"/>
            <a:r>
              <a:rPr lang="en-US" dirty="0"/>
              <a:t>	Foster a culture of curiosity and innovation</a:t>
            </a:r>
          </a:p>
        </p:txBody>
      </p:sp>
      <p:pic>
        <p:nvPicPr>
          <p:cNvPr id="5" name="Picture 4" descr="Plant growing in a concrete crack">
            <a:extLst>
              <a:ext uri="{FF2B5EF4-FFF2-40B4-BE49-F238E27FC236}">
                <a16:creationId xmlns:a16="http://schemas.microsoft.com/office/drawing/2014/main" id="{25DA4A31-75F6-B359-4738-03035066134D}"/>
              </a:ext>
            </a:extLst>
          </p:cNvPr>
          <p:cNvPicPr>
            <a:picLocks noChangeAspect="1"/>
          </p:cNvPicPr>
          <p:nvPr/>
        </p:nvPicPr>
        <p:blipFill rotWithShape="1">
          <a:blip r:embed="rId3"/>
          <a:srcRect l="11848" r="3011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17717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178" y="643466"/>
            <a:ext cx="9901643" cy="557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D725E0-7799-C884-D72E-B8496BA18044}"/>
              </a:ext>
            </a:extLst>
          </p:cNvPr>
          <p:cNvSpPr>
            <a:spLocks noGrp="1"/>
          </p:cNvSpPr>
          <p:nvPr>
            <p:ph type="title"/>
          </p:nvPr>
        </p:nvSpPr>
        <p:spPr>
          <a:xfrm>
            <a:off x="762980" y="383482"/>
            <a:ext cx="4363652" cy="953705"/>
          </a:xfrm>
        </p:spPr>
        <p:txBody>
          <a:bodyPr anchor="ctr">
            <a:normAutofit/>
          </a:bodyPr>
          <a:lstStyle/>
          <a:p>
            <a:pPr defTabSz="740664"/>
            <a:r>
              <a:rPr lang="en-US" sz="3888" b="1" kern="1200">
                <a:solidFill>
                  <a:schemeClr val="tx1"/>
                </a:solidFill>
                <a:latin typeface="+mj-lt"/>
                <a:ea typeface="+mj-ea"/>
                <a:cs typeface="+mj-cs"/>
              </a:rPr>
              <a:t>Celebrating Success</a:t>
            </a:r>
            <a:endParaRPr lang="en-US" sz="4800" b="1"/>
          </a:p>
        </p:txBody>
      </p:sp>
      <p:sp>
        <p:nvSpPr>
          <p:cNvPr id="41"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513" y="1791106"/>
            <a:ext cx="1262775" cy="14856"/>
          </a:xfrm>
          <a:custGeom>
            <a:avLst/>
            <a:gdLst>
              <a:gd name="connsiteX0" fmla="*/ 0 w 1262775"/>
              <a:gd name="connsiteY0" fmla="*/ 0 h 14856"/>
              <a:gd name="connsiteX1" fmla="*/ 656643 w 1262775"/>
              <a:gd name="connsiteY1" fmla="*/ 0 h 14856"/>
              <a:gd name="connsiteX2" fmla="*/ 1262775 w 1262775"/>
              <a:gd name="connsiteY2" fmla="*/ 0 h 14856"/>
              <a:gd name="connsiteX3" fmla="*/ 1262775 w 1262775"/>
              <a:gd name="connsiteY3" fmla="*/ 14856 h 14856"/>
              <a:gd name="connsiteX4" fmla="*/ 644015 w 1262775"/>
              <a:gd name="connsiteY4" fmla="*/ 14856 h 14856"/>
              <a:gd name="connsiteX5" fmla="*/ 0 w 1262775"/>
              <a:gd name="connsiteY5" fmla="*/ 14856 h 14856"/>
              <a:gd name="connsiteX6" fmla="*/ 0 w 1262775"/>
              <a:gd name="connsiteY6" fmla="*/ 0 h 14856"/>
              <a:gd name="connsiteX0" fmla="*/ 0 w 1262775"/>
              <a:gd name="connsiteY0" fmla="*/ 0 h 14856"/>
              <a:gd name="connsiteX1" fmla="*/ 618760 w 1262775"/>
              <a:gd name="connsiteY1" fmla="*/ 0 h 14856"/>
              <a:gd name="connsiteX2" fmla="*/ 1262775 w 1262775"/>
              <a:gd name="connsiteY2" fmla="*/ 0 h 14856"/>
              <a:gd name="connsiteX3" fmla="*/ 1262775 w 1262775"/>
              <a:gd name="connsiteY3" fmla="*/ 14856 h 14856"/>
              <a:gd name="connsiteX4" fmla="*/ 631388 w 1262775"/>
              <a:gd name="connsiteY4" fmla="*/ 14856 h 14856"/>
              <a:gd name="connsiteX5" fmla="*/ 0 w 1262775"/>
              <a:gd name="connsiteY5" fmla="*/ 14856 h 14856"/>
              <a:gd name="connsiteX6" fmla="*/ 0 w 1262775"/>
              <a:gd name="connsiteY6" fmla="*/ 0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775" h="14856" fill="none" extrusionOk="0">
                <a:moveTo>
                  <a:pt x="0" y="0"/>
                </a:moveTo>
                <a:cubicBezTo>
                  <a:pt x="151022" y="-19214"/>
                  <a:pt x="349187" y="62388"/>
                  <a:pt x="656643" y="0"/>
                </a:cubicBezTo>
                <a:cubicBezTo>
                  <a:pt x="945370" y="-30446"/>
                  <a:pt x="971097" y="-24886"/>
                  <a:pt x="1262775" y="0"/>
                </a:cubicBezTo>
                <a:cubicBezTo>
                  <a:pt x="1262698" y="6345"/>
                  <a:pt x="1262990" y="8578"/>
                  <a:pt x="1262775" y="14856"/>
                </a:cubicBezTo>
                <a:cubicBezTo>
                  <a:pt x="1036889" y="17347"/>
                  <a:pt x="835571" y="59359"/>
                  <a:pt x="644015" y="14856"/>
                </a:cubicBezTo>
                <a:cubicBezTo>
                  <a:pt x="465606" y="14710"/>
                  <a:pt x="183148" y="54006"/>
                  <a:pt x="0" y="14856"/>
                </a:cubicBezTo>
                <a:cubicBezTo>
                  <a:pt x="1169" y="7588"/>
                  <a:pt x="-190" y="3690"/>
                  <a:pt x="0" y="0"/>
                </a:cubicBezTo>
                <a:close/>
              </a:path>
              <a:path w="1262775" h="14856" stroke="0" extrusionOk="0">
                <a:moveTo>
                  <a:pt x="0" y="0"/>
                </a:moveTo>
                <a:cubicBezTo>
                  <a:pt x="248513" y="3717"/>
                  <a:pt x="332023" y="-19757"/>
                  <a:pt x="618760" y="0"/>
                </a:cubicBezTo>
                <a:cubicBezTo>
                  <a:pt x="886803" y="12396"/>
                  <a:pt x="964819" y="-28537"/>
                  <a:pt x="1262775" y="0"/>
                </a:cubicBezTo>
                <a:cubicBezTo>
                  <a:pt x="1263120" y="2772"/>
                  <a:pt x="1262511" y="9991"/>
                  <a:pt x="1262775" y="14856"/>
                </a:cubicBezTo>
                <a:cubicBezTo>
                  <a:pt x="1036778" y="12935"/>
                  <a:pt x="898226" y="43787"/>
                  <a:pt x="631388" y="14856"/>
                </a:cubicBezTo>
                <a:cubicBezTo>
                  <a:pt x="396424" y="49244"/>
                  <a:pt x="225298" y="-1739"/>
                  <a:pt x="0" y="14856"/>
                </a:cubicBezTo>
                <a:cubicBezTo>
                  <a:pt x="425" y="8506"/>
                  <a:pt x="-1301" y="3661"/>
                  <a:pt x="0" y="0"/>
                </a:cubicBezTo>
                <a:close/>
              </a:path>
              <a:path w="1262775" h="14856" fill="none" stroke="0" extrusionOk="0">
                <a:moveTo>
                  <a:pt x="0" y="0"/>
                </a:moveTo>
                <a:cubicBezTo>
                  <a:pt x="107534" y="-40799"/>
                  <a:pt x="340790" y="43463"/>
                  <a:pt x="656643" y="0"/>
                </a:cubicBezTo>
                <a:cubicBezTo>
                  <a:pt x="948613" y="-30822"/>
                  <a:pt x="966043" y="-25564"/>
                  <a:pt x="1262775" y="0"/>
                </a:cubicBezTo>
                <a:cubicBezTo>
                  <a:pt x="1263027" y="6564"/>
                  <a:pt x="1262831" y="8757"/>
                  <a:pt x="1262775" y="14856"/>
                </a:cubicBezTo>
                <a:cubicBezTo>
                  <a:pt x="1000264" y="-12729"/>
                  <a:pt x="873557" y="50497"/>
                  <a:pt x="644015" y="14856"/>
                </a:cubicBezTo>
                <a:cubicBezTo>
                  <a:pt x="465104" y="-153"/>
                  <a:pt x="163688" y="14903"/>
                  <a:pt x="0" y="14856"/>
                </a:cubicBezTo>
                <a:cubicBezTo>
                  <a:pt x="482" y="8084"/>
                  <a:pt x="-798" y="446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262775"/>
                      <a:gd name="connsiteY0" fmla="*/ 0 h 14856"/>
                      <a:gd name="connsiteX1" fmla="*/ 656643 w 1262775"/>
                      <a:gd name="connsiteY1" fmla="*/ 0 h 14856"/>
                      <a:gd name="connsiteX2" fmla="*/ 1262775 w 1262775"/>
                      <a:gd name="connsiteY2" fmla="*/ 0 h 14856"/>
                      <a:gd name="connsiteX3" fmla="*/ 1262775 w 1262775"/>
                      <a:gd name="connsiteY3" fmla="*/ 14856 h 14856"/>
                      <a:gd name="connsiteX4" fmla="*/ 644015 w 1262775"/>
                      <a:gd name="connsiteY4" fmla="*/ 14856 h 14856"/>
                      <a:gd name="connsiteX5" fmla="*/ 0 w 1262775"/>
                      <a:gd name="connsiteY5" fmla="*/ 14856 h 14856"/>
                      <a:gd name="connsiteX6" fmla="*/ 0 w 1262775"/>
                      <a:gd name="connsiteY6" fmla="*/ 0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775" h="14856" fill="none" extrusionOk="0">
                        <a:moveTo>
                          <a:pt x="0" y="0"/>
                        </a:moveTo>
                        <a:cubicBezTo>
                          <a:pt x="151609" y="-13613"/>
                          <a:pt x="370950" y="32144"/>
                          <a:pt x="656643" y="0"/>
                        </a:cubicBezTo>
                        <a:cubicBezTo>
                          <a:pt x="942336" y="-32144"/>
                          <a:pt x="968017" y="-25627"/>
                          <a:pt x="1262775" y="0"/>
                        </a:cubicBezTo>
                        <a:cubicBezTo>
                          <a:pt x="1263172" y="6422"/>
                          <a:pt x="1262880" y="8488"/>
                          <a:pt x="1262775" y="14856"/>
                        </a:cubicBezTo>
                        <a:cubicBezTo>
                          <a:pt x="1026227" y="1476"/>
                          <a:pt x="832837" y="31041"/>
                          <a:pt x="644015" y="14856"/>
                        </a:cubicBezTo>
                        <a:cubicBezTo>
                          <a:pt x="455193" y="-1329"/>
                          <a:pt x="159038" y="24473"/>
                          <a:pt x="0" y="14856"/>
                        </a:cubicBezTo>
                        <a:cubicBezTo>
                          <a:pt x="584" y="8100"/>
                          <a:pt x="-243" y="3939"/>
                          <a:pt x="0" y="0"/>
                        </a:cubicBezTo>
                        <a:close/>
                      </a:path>
                      <a:path w="1262775" h="14856" stroke="0" extrusionOk="0">
                        <a:moveTo>
                          <a:pt x="0" y="0"/>
                        </a:moveTo>
                        <a:cubicBezTo>
                          <a:pt x="259888" y="1849"/>
                          <a:pt x="341770" y="-13031"/>
                          <a:pt x="618760" y="0"/>
                        </a:cubicBezTo>
                        <a:cubicBezTo>
                          <a:pt x="895750" y="13031"/>
                          <a:pt x="968792" y="-20438"/>
                          <a:pt x="1262775" y="0"/>
                        </a:cubicBezTo>
                        <a:cubicBezTo>
                          <a:pt x="1263069" y="3465"/>
                          <a:pt x="1262871" y="9781"/>
                          <a:pt x="1262775" y="14856"/>
                        </a:cubicBezTo>
                        <a:cubicBezTo>
                          <a:pt x="1043723" y="517"/>
                          <a:pt x="864735" y="18900"/>
                          <a:pt x="631388" y="14856"/>
                        </a:cubicBezTo>
                        <a:cubicBezTo>
                          <a:pt x="398041" y="10812"/>
                          <a:pt x="206420" y="9459"/>
                          <a:pt x="0" y="14856"/>
                        </a:cubicBezTo>
                        <a:cubicBezTo>
                          <a:pt x="485" y="8410"/>
                          <a:pt x="-673" y="362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13DB25-1B17-15C4-B810-E922E8C40E36}"/>
              </a:ext>
            </a:extLst>
          </p:cNvPr>
          <p:cNvSpPr>
            <a:spLocks noGrp="1"/>
          </p:cNvSpPr>
          <p:nvPr>
            <p:ph idx="1"/>
          </p:nvPr>
        </p:nvSpPr>
        <p:spPr>
          <a:xfrm>
            <a:off x="6318686" y="685532"/>
            <a:ext cx="4880255" cy="1567327"/>
          </a:xfrm>
        </p:spPr>
        <p:txBody>
          <a:bodyPr anchor="ctr">
            <a:normAutofit/>
          </a:bodyPr>
          <a:lstStyle/>
          <a:p>
            <a:pPr marL="0" indent="0" algn="ctr" defTabSz="740664">
              <a:spcBef>
                <a:spcPts val="810"/>
              </a:spcBef>
              <a:buNone/>
            </a:pPr>
            <a:r>
              <a:rPr lang="en-US" sz="3200" b="1" kern="1200" dirty="0">
                <a:solidFill>
                  <a:schemeClr val="tx1"/>
                </a:solidFill>
                <a:latin typeface="+mn-lt"/>
                <a:ea typeface="+mn-ea"/>
                <a:cs typeface="+mn-cs"/>
              </a:rPr>
              <a:t>Team building activities and recognition programs</a:t>
            </a:r>
          </a:p>
          <a:p>
            <a:pPr marL="0" indent="0">
              <a:buNone/>
            </a:pPr>
            <a:endParaRPr lang="en-US" sz="2200" dirty="0"/>
          </a:p>
        </p:txBody>
      </p:sp>
      <p:pic>
        <p:nvPicPr>
          <p:cNvPr id="7" name="Picture 6">
            <a:extLst>
              <a:ext uri="{FF2B5EF4-FFF2-40B4-BE49-F238E27FC236}">
                <a16:creationId xmlns:a16="http://schemas.microsoft.com/office/drawing/2014/main" id="{4038A406-ECA6-8187-4DEB-784424B9315F}"/>
              </a:ext>
            </a:extLst>
          </p:cNvPr>
          <p:cNvPicPr>
            <a:picLocks noChangeAspect="1"/>
          </p:cNvPicPr>
          <p:nvPr/>
        </p:nvPicPr>
        <p:blipFill>
          <a:blip r:embed="rId3"/>
          <a:stretch>
            <a:fillRect/>
          </a:stretch>
        </p:blipFill>
        <p:spPr>
          <a:xfrm>
            <a:off x="5781368" y="2172425"/>
            <a:ext cx="5765273" cy="3338879"/>
          </a:xfrm>
          <a:prstGeom prst="rect">
            <a:avLst/>
          </a:prstGeom>
          <a:ln>
            <a:noFill/>
          </a:ln>
          <a:effectLst>
            <a:softEdge rad="112500"/>
          </a:effectLst>
        </p:spPr>
      </p:pic>
      <p:sp>
        <p:nvSpPr>
          <p:cNvPr id="4" name="TextBox 3">
            <a:extLst>
              <a:ext uri="{FF2B5EF4-FFF2-40B4-BE49-F238E27FC236}">
                <a16:creationId xmlns:a16="http://schemas.microsoft.com/office/drawing/2014/main" id="{5DEB9867-2B95-85A8-C06C-4E1EBB55F364}"/>
              </a:ext>
            </a:extLst>
          </p:cNvPr>
          <p:cNvSpPr txBox="1"/>
          <p:nvPr/>
        </p:nvSpPr>
        <p:spPr>
          <a:xfrm>
            <a:off x="993058" y="1167146"/>
            <a:ext cx="4203603" cy="4862870"/>
          </a:xfrm>
          <a:prstGeom prst="rect">
            <a:avLst/>
          </a:prstGeom>
          <a:noFill/>
        </p:spPr>
        <p:txBody>
          <a:bodyPr wrap="square" rtlCol="0">
            <a:spAutoFit/>
          </a:bodyPr>
          <a:lstStyle/>
          <a:p>
            <a:pPr defTabSz="740664">
              <a:spcAft>
                <a:spcPts val="600"/>
              </a:spcAft>
            </a:pPr>
            <a:r>
              <a:rPr lang="en-US" sz="2000" b="1" kern="1200" dirty="0">
                <a:solidFill>
                  <a:schemeClr val="tx1"/>
                </a:solidFill>
                <a:latin typeface="+mn-lt"/>
                <a:ea typeface="+mn-ea"/>
                <a:cs typeface="+mn-cs"/>
              </a:rPr>
              <a:t>Team Building Activities: </a:t>
            </a:r>
            <a:r>
              <a:rPr lang="en-US" sz="2000" kern="1200" dirty="0">
                <a:solidFill>
                  <a:schemeClr val="tx1"/>
                </a:solidFill>
                <a:latin typeface="+mn-lt"/>
                <a:ea typeface="+mn-ea"/>
                <a:cs typeface="+mn-cs"/>
              </a:rPr>
              <a:t>Plan team-building activities to celebrate successes and build relationships.</a:t>
            </a:r>
          </a:p>
          <a:p>
            <a:pPr marL="231458" indent="-231458" defTabSz="740664">
              <a:spcAft>
                <a:spcPts val="600"/>
              </a:spcAft>
              <a:buFont typeface="Arial" panose="020B0604020202020204" pitchFamily="34" charset="0"/>
              <a:buChar char="•"/>
            </a:pPr>
            <a:r>
              <a:rPr lang="en-US" sz="2000" kern="1200" dirty="0">
                <a:solidFill>
                  <a:schemeClr val="tx1"/>
                </a:solidFill>
                <a:latin typeface="+mn-lt"/>
                <a:ea typeface="+mn-ea"/>
                <a:cs typeface="+mn-cs"/>
              </a:rPr>
              <a:t>Organize social events and outings</a:t>
            </a:r>
          </a:p>
          <a:p>
            <a:pPr marL="231458" indent="-231458" defTabSz="740664">
              <a:spcAft>
                <a:spcPts val="600"/>
              </a:spcAft>
              <a:buFont typeface="Arial" panose="020B0604020202020204" pitchFamily="34" charset="0"/>
              <a:buChar char="•"/>
            </a:pPr>
            <a:r>
              <a:rPr lang="en-US" sz="2000" kern="1200" dirty="0">
                <a:solidFill>
                  <a:schemeClr val="tx1"/>
                </a:solidFill>
                <a:latin typeface="+mn-lt"/>
                <a:ea typeface="+mn-ea"/>
                <a:cs typeface="+mn-cs"/>
              </a:rPr>
              <a:t>Participate in team-building exercises and games</a:t>
            </a:r>
          </a:p>
          <a:p>
            <a:pPr marL="231458" indent="-231458" defTabSz="740664">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defTabSz="740664">
              <a:spcAft>
                <a:spcPts val="600"/>
              </a:spcAft>
            </a:pPr>
            <a:r>
              <a:rPr lang="en-US" sz="2000" b="1" kern="1200" dirty="0">
                <a:solidFill>
                  <a:schemeClr val="tx1"/>
                </a:solidFill>
                <a:latin typeface="+mn-lt"/>
                <a:ea typeface="+mn-ea"/>
                <a:cs typeface="+mn-cs"/>
              </a:rPr>
              <a:t>Recognition Programs: </a:t>
            </a:r>
            <a:r>
              <a:rPr lang="en-US" sz="2000" kern="1200" dirty="0">
                <a:solidFill>
                  <a:schemeClr val="tx1"/>
                </a:solidFill>
                <a:latin typeface="+mn-lt"/>
                <a:ea typeface="+mn-ea"/>
                <a:cs typeface="+mn-cs"/>
              </a:rPr>
              <a:t>Implement recognition programs to reward and motivate team members.</a:t>
            </a:r>
          </a:p>
          <a:p>
            <a:pPr marL="231458" indent="-231458" defTabSz="740664">
              <a:spcAft>
                <a:spcPts val="600"/>
              </a:spcAft>
              <a:buFont typeface="Arial" panose="020B0604020202020204" pitchFamily="34" charset="0"/>
              <a:buChar char="•"/>
            </a:pPr>
            <a:r>
              <a:rPr lang="en-US" sz="2000" kern="1200" dirty="0">
                <a:solidFill>
                  <a:schemeClr val="tx1"/>
                </a:solidFill>
                <a:latin typeface="+mn-lt"/>
                <a:ea typeface="+mn-ea"/>
                <a:cs typeface="+mn-cs"/>
              </a:rPr>
              <a:t>Offer incentives and bonuses for outstanding performance</a:t>
            </a:r>
          </a:p>
          <a:p>
            <a:pPr marL="231458" indent="-231458" defTabSz="740664">
              <a:spcAft>
                <a:spcPts val="600"/>
              </a:spcAft>
              <a:buFont typeface="Arial" panose="020B0604020202020204" pitchFamily="34" charset="0"/>
              <a:buChar char="•"/>
            </a:pPr>
            <a:r>
              <a:rPr lang="en-US" sz="2000" kern="1200" dirty="0">
                <a:solidFill>
                  <a:schemeClr val="tx1"/>
                </a:solidFill>
                <a:latin typeface="+mn-lt"/>
                <a:ea typeface="+mn-ea"/>
                <a:cs typeface="+mn-cs"/>
              </a:rPr>
              <a:t>Recognize team members for their achievements and contributions</a:t>
            </a:r>
            <a:endParaRPr lang="en-US" sz="2000" dirty="0"/>
          </a:p>
        </p:txBody>
      </p:sp>
    </p:spTree>
    <p:extLst>
      <p:ext uri="{BB962C8B-B14F-4D97-AF65-F5344CB8AC3E}">
        <p14:creationId xmlns:p14="http://schemas.microsoft.com/office/powerpoint/2010/main" val="399890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DCDFFBC8-F884-33AB-BF0E-BAD1D13BD6EF}"/>
              </a:ext>
            </a:extLst>
          </p:cNvPr>
          <p:cNvPicPr>
            <a:picLocks noChangeAspect="1"/>
          </p:cNvPicPr>
          <p:nvPr/>
        </p:nvPicPr>
        <p:blipFill>
          <a:blip r:embed="rId2">
            <a:duotone>
              <a:prstClr val="black"/>
              <a:prstClr val="white"/>
            </a:duotone>
          </a:blip>
          <a:stretch>
            <a:fillRect/>
          </a:stretch>
        </p:blipFill>
        <p:spPr>
          <a:xfrm>
            <a:off x="3223291" y="2064774"/>
            <a:ext cx="6949409" cy="2571281"/>
          </a:xfrm>
          <a:prstGeom prst="rect">
            <a:avLst/>
          </a:prstGeom>
        </p:spPr>
      </p:pic>
      <p:sp>
        <p:nvSpPr>
          <p:cNvPr id="21" name="Freeform: Shape 2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67737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CD647-195F-4E64-E4E1-196E88CAF42A}"/>
              </a:ext>
            </a:extLst>
          </p:cNvPr>
          <p:cNvSpPr>
            <a:spLocks noGrp="1"/>
          </p:cNvSpPr>
          <p:nvPr>
            <p:ph type="title"/>
          </p:nvPr>
        </p:nvSpPr>
        <p:spPr>
          <a:xfrm>
            <a:off x="589560" y="856180"/>
            <a:ext cx="4560584" cy="1128068"/>
          </a:xfrm>
        </p:spPr>
        <p:txBody>
          <a:bodyPr anchor="ctr">
            <a:normAutofit/>
          </a:bodyPr>
          <a:lstStyle/>
          <a:p>
            <a:r>
              <a:rPr lang="en-US" sz="3700" b="1">
                <a:latin typeface="Amasis MT Pro Black" panose="02040A04050005020304" pitchFamily="18" charset="0"/>
              </a:rPr>
              <a:t>7 ways to reward excellence </a:t>
            </a:r>
          </a:p>
        </p:txBody>
      </p:sp>
      <p:grpSp>
        <p:nvGrpSpPr>
          <p:cNvPr id="32"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B8DA134-292A-93BA-BEA0-A83B3D957492}"/>
              </a:ext>
            </a:extLst>
          </p:cNvPr>
          <p:cNvSpPr>
            <a:spLocks noGrp="1"/>
          </p:cNvSpPr>
          <p:nvPr>
            <p:ph idx="1"/>
          </p:nvPr>
        </p:nvSpPr>
        <p:spPr>
          <a:xfrm>
            <a:off x="590719" y="2330505"/>
            <a:ext cx="4559425" cy="3979585"/>
          </a:xfrm>
        </p:spPr>
        <p:txBody>
          <a:bodyPr anchor="ctr">
            <a:normAutofit/>
          </a:bodyPr>
          <a:lstStyle/>
          <a:p>
            <a:pPr marL="0" indent="0">
              <a:buNone/>
            </a:pPr>
            <a:r>
              <a:rPr lang="en-US" sz="2000"/>
              <a:t>1. Be flexible. </a:t>
            </a:r>
          </a:p>
          <a:p>
            <a:pPr marL="0" indent="0">
              <a:buNone/>
            </a:pPr>
            <a:r>
              <a:rPr lang="en-US" sz="2000"/>
              <a:t>2. Write employees a handwritten thank–you note. </a:t>
            </a:r>
          </a:p>
          <a:p>
            <a:pPr marL="0" indent="0">
              <a:buNone/>
            </a:pPr>
            <a:r>
              <a:rPr lang="en-US" sz="2000"/>
              <a:t>3. Organize an off-campus outing. </a:t>
            </a:r>
          </a:p>
          <a:p>
            <a:pPr marL="0" indent="0">
              <a:buNone/>
            </a:pPr>
            <a:r>
              <a:rPr lang="en-US" sz="2000"/>
              <a:t>4. Buy lunch for the team. </a:t>
            </a:r>
          </a:p>
          <a:p>
            <a:pPr marL="0" indent="0">
              <a:buNone/>
            </a:pPr>
            <a:r>
              <a:rPr lang="en-US" sz="2000"/>
              <a:t>5. Award a traveling trophy to outstanding employees. </a:t>
            </a:r>
          </a:p>
          <a:p>
            <a:pPr marL="0" indent="0">
              <a:buNone/>
            </a:pPr>
            <a:r>
              <a:rPr lang="en-US" sz="2000"/>
              <a:t>6. Create a VIP parking spot. </a:t>
            </a:r>
          </a:p>
          <a:p>
            <a:pPr marL="0" indent="0">
              <a:buNone/>
            </a:pPr>
            <a:r>
              <a:rPr lang="en-US" sz="2000"/>
              <a:t>7. Offer learning opportunities.</a:t>
            </a:r>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A hand holding a gold coin&#10;&#10;Description automatically generated with medium confidence">
            <a:extLst>
              <a:ext uri="{FF2B5EF4-FFF2-40B4-BE49-F238E27FC236}">
                <a16:creationId xmlns:a16="http://schemas.microsoft.com/office/drawing/2014/main" id="{690F7122-79A9-7064-78CB-E9C54F8EAF1E}"/>
              </a:ext>
            </a:extLst>
          </p:cNvPr>
          <p:cNvPicPr>
            <a:picLocks noChangeAspect="1"/>
          </p:cNvPicPr>
          <p:nvPr/>
        </p:nvPicPr>
        <p:blipFill rotWithShape="1">
          <a:blip r:embed="rId2"/>
          <a:srcRect l="18489" r="23486" b="2"/>
          <a:stretch/>
        </p:blipFill>
        <p:spPr>
          <a:xfrm>
            <a:off x="5977788" y="799352"/>
            <a:ext cx="5425410" cy="5259296"/>
          </a:xfrm>
          <a:prstGeom prst="rect">
            <a:avLst/>
          </a:prstGeom>
        </p:spPr>
      </p:pic>
    </p:spTree>
    <p:extLst>
      <p:ext uri="{BB962C8B-B14F-4D97-AF65-F5344CB8AC3E}">
        <p14:creationId xmlns:p14="http://schemas.microsoft.com/office/powerpoint/2010/main" val="901561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20EE947-06B8-F7A8-9D34-AB6E780DB66A}"/>
              </a:ext>
            </a:extLst>
          </p:cNvPr>
          <p:cNvSpPr>
            <a:spLocks noGrp="1"/>
          </p:cNvSpPr>
          <p:nvPr>
            <p:ph type="title"/>
          </p:nvPr>
        </p:nvSpPr>
        <p:spPr>
          <a:xfrm>
            <a:off x="838200" y="713312"/>
            <a:ext cx="4038600" cy="5431376"/>
          </a:xfrm>
        </p:spPr>
        <p:txBody>
          <a:bodyPr>
            <a:normAutofit/>
          </a:bodyPr>
          <a:lstStyle/>
          <a:p>
            <a:r>
              <a:rPr lang="en-US" b="1"/>
              <a:t>Put your top performers on center stage </a:t>
            </a:r>
            <a:endParaRPr lang="en-US" b="1" dirty="0"/>
          </a:p>
        </p:txBody>
      </p:sp>
      <p:sp>
        <p:nvSpPr>
          <p:cNvPr id="17" name="Content Placeholder 2">
            <a:extLst>
              <a:ext uri="{FF2B5EF4-FFF2-40B4-BE49-F238E27FC236}">
                <a16:creationId xmlns:a16="http://schemas.microsoft.com/office/drawing/2014/main" id="{6610128A-A4C9-ACA2-90FE-BB3A4B35F015}"/>
              </a:ext>
            </a:extLst>
          </p:cNvPr>
          <p:cNvSpPr>
            <a:spLocks noGrp="1"/>
          </p:cNvSpPr>
          <p:nvPr>
            <p:ph idx="1"/>
          </p:nvPr>
        </p:nvSpPr>
        <p:spPr>
          <a:xfrm>
            <a:off x="6095999" y="713313"/>
            <a:ext cx="5257801" cy="5431376"/>
          </a:xfrm>
        </p:spPr>
        <p:txBody>
          <a:bodyPr anchor="ctr">
            <a:normAutofit/>
          </a:bodyPr>
          <a:lstStyle/>
          <a:p>
            <a:pPr marL="0" indent="0">
              <a:buNone/>
            </a:pPr>
            <a:r>
              <a:rPr lang="en-US" sz="2000"/>
              <a:t>Appreciation and recognition help motivate and engage employees, but they’re not the same thing. Here’s how to decide which to use:</a:t>
            </a:r>
          </a:p>
          <a:p>
            <a:pPr marL="0" indent="0">
              <a:buNone/>
            </a:pPr>
            <a:r>
              <a:rPr lang="en-US" sz="2000" b="1"/>
              <a:t>Employee appreciation </a:t>
            </a:r>
            <a:r>
              <a:rPr lang="en-US" sz="2000"/>
              <a:t>Designed to enhance employee morale Marks milestones (birthdays, anniversaries, achievements) Can complement a peer-to-peer appreciation program Uses rewards like feedback, acknowledgment or bringing cake for birthdays</a:t>
            </a:r>
          </a:p>
          <a:p>
            <a:pPr marL="0" indent="0">
              <a:buNone/>
            </a:pPr>
            <a:r>
              <a:rPr lang="en-US" sz="2000" b="1"/>
              <a:t>Employee recognition </a:t>
            </a:r>
            <a:r>
              <a:rPr lang="en-US" sz="2000"/>
              <a:t>Rewards employee performance that achieves company goals Highlights top performers while encouraging others Celebrates company priorities and individual achievement Is measurable and simple to implement, maintain and repeat Uses individual rewards like raises, bonuses, gifts, and promotions</a:t>
            </a:r>
          </a:p>
        </p:txBody>
      </p:sp>
    </p:spTree>
    <p:extLst>
      <p:ext uri="{BB962C8B-B14F-4D97-AF65-F5344CB8AC3E}">
        <p14:creationId xmlns:p14="http://schemas.microsoft.com/office/powerpoint/2010/main" val="2577451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DDDA-15FC-8A3F-ABFC-4A1B3EC8138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4FD21DC-0E65-CF42-720F-9D692A1799C1}"/>
              </a:ext>
            </a:extLst>
          </p:cNvPr>
          <p:cNvSpPr>
            <a:spLocks noGrp="1"/>
          </p:cNvSpPr>
          <p:nvPr>
            <p:ph idx="1"/>
          </p:nvPr>
        </p:nvSpPr>
        <p:spPr/>
        <p:txBody>
          <a:bodyPr/>
          <a:lstStyle/>
          <a:p>
            <a:pPr marL="0" indent="0" algn="ctr">
              <a:buNone/>
            </a:pPr>
            <a:r>
              <a:rPr lang="en-US" sz="5400" i="1" dirty="0">
                <a:latin typeface="Amasis MT Pro Black" panose="02040A04050005020304" pitchFamily="18" charset="0"/>
              </a:rPr>
              <a:t>“I suppose leadership at one time meant muscles, but today it means getting along with people.” </a:t>
            </a:r>
          </a:p>
          <a:p>
            <a:pPr marL="0" indent="0" algn="ctr">
              <a:buNone/>
            </a:pPr>
            <a:r>
              <a:rPr lang="en-US" dirty="0"/>
              <a:t>– Mahatma Gandhi</a:t>
            </a:r>
          </a:p>
        </p:txBody>
      </p:sp>
    </p:spTree>
    <p:extLst>
      <p:ext uri="{BB962C8B-B14F-4D97-AF65-F5344CB8AC3E}">
        <p14:creationId xmlns:p14="http://schemas.microsoft.com/office/powerpoint/2010/main" val="2366660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9BDE1-EE6B-B07F-FFC1-85FCDF496307}"/>
              </a:ext>
            </a:extLst>
          </p:cNvPr>
          <p:cNvSpPr>
            <a:spLocks noGrp="1"/>
          </p:cNvSpPr>
          <p:nvPr>
            <p:ph type="title"/>
          </p:nvPr>
        </p:nvSpPr>
        <p:spPr>
          <a:xfrm>
            <a:off x="838201" y="365125"/>
            <a:ext cx="5251316" cy="1807305"/>
          </a:xfrm>
        </p:spPr>
        <p:txBody>
          <a:bodyPr>
            <a:normAutofit/>
          </a:bodyPr>
          <a:lstStyle/>
          <a:p>
            <a:r>
              <a:rPr lang="en-US" b="1">
                <a:latin typeface="Amasis MT Pro Black" panose="02040A04050005020304" pitchFamily="18" charset="0"/>
              </a:rPr>
              <a:t>So, what kind of leader are you?</a:t>
            </a:r>
          </a:p>
        </p:txBody>
      </p:sp>
      <p:sp>
        <p:nvSpPr>
          <p:cNvPr id="3" name="Content Placeholder 2">
            <a:extLst>
              <a:ext uri="{FF2B5EF4-FFF2-40B4-BE49-F238E27FC236}">
                <a16:creationId xmlns:a16="http://schemas.microsoft.com/office/drawing/2014/main" id="{319DA997-DC06-0762-C7D1-BB79BC52FECB}"/>
              </a:ext>
            </a:extLst>
          </p:cNvPr>
          <p:cNvSpPr>
            <a:spLocks noGrp="1"/>
          </p:cNvSpPr>
          <p:nvPr>
            <p:ph idx="1"/>
          </p:nvPr>
        </p:nvSpPr>
        <p:spPr>
          <a:xfrm>
            <a:off x="838200" y="2333297"/>
            <a:ext cx="4619621" cy="3843666"/>
          </a:xfrm>
        </p:spPr>
        <p:txBody>
          <a:bodyPr>
            <a:normAutofit/>
          </a:bodyPr>
          <a:lstStyle/>
          <a:p>
            <a:r>
              <a:rPr lang="en-US" sz="2000"/>
              <a:t>Do you inspire and motivate your employees to their best performance? </a:t>
            </a:r>
          </a:p>
          <a:p>
            <a:r>
              <a:rPr lang="en-US" sz="2000"/>
              <a:t>Does your style – whether you’re a strong, quiet leader or a charismatic, fun-loving boss – jive with your team’s needs? </a:t>
            </a:r>
          </a:p>
          <a:p>
            <a:r>
              <a:rPr lang="en-US" sz="2000"/>
              <a:t>Are you trusting and trustworthy? </a:t>
            </a:r>
          </a:p>
          <a:p>
            <a:r>
              <a:rPr lang="en-US" sz="2000"/>
              <a:t>Do you keep the big picture in mind?</a:t>
            </a:r>
          </a:p>
        </p:txBody>
      </p:sp>
      <p:pic>
        <p:nvPicPr>
          <p:cNvPr id="5" name="Picture 4" descr="Hands-on top of each other">
            <a:extLst>
              <a:ext uri="{FF2B5EF4-FFF2-40B4-BE49-F238E27FC236}">
                <a16:creationId xmlns:a16="http://schemas.microsoft.com/office/drawing/2014/main" id="{C48BB362-0923-7FBA-B9F4-BB53DA5DB49A}"/>
              </a:ext>
            </a:extLst>
          </p:cNvPr>
          <p:cNvPicPr>
            <a:picLocks noChangeAspect="1"/>
          </p:cNvPicPr>
          <p:nvPr/>
        </p:nvPicPr>
        <p:blipFill rotWithShape="1">
          <a:blip r:embed="rId2"/>
          <a:srcRect l="53103" r="885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71484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920BC3D-A357-77AA-09A0-41476C355949}"/>
              </a:ext>
            </a:extLst>
          </p:cNvPr>
          <p:cNvSpPr>
            <a:spLocks noGrp="1"/>
          </p:cNvSpPr>
          <p:nvPr>
            <p:ph type="title"/>
          </p:nvPr>
        </p:nvSpPr>
        <p:spPr>
          <a:xfrm>
            <a:off x="838200" y="713312"/>
            <a:ext cx="4038600" cy="5431376"/>
          </a:xfrm>
        </p:spPr>
        <p:txBody>
          <a:bodyPr>
            <a:normAutofit/>
          </a:bodyPr>
          <a:lstStyle/>
          <a:p>
            <a:r>
              <a:rPr lang="en-US" b="1">
                <a:latin typeface="Amasis MT Pro Black" panose="02040A04050005020304" pitchFamily="18" charset="0"/>
              </a:rPr>
              <a:t>Create and support a noteworthy team</a:t>
            </a:r>
            <a:endParaRPr lang="en-US" b="1" dirty="0">
              <a:latin typeface="Amasis MT Pro Black" panose="02040A04050005020304" pitchFamily="18" charset="0"/>
            </a:endParaRPr>
          </a:p>
        </p:txBody>
      </p:sp>
      <p:sp>
        <p:nvSpPr>
          <p:cNvPr id="3" name="Content Placeholder 2">
            <a:extLst>
              <a:ext uri="{FF2B5EF4-FFF2-40B4-BE49-F238E27FC236}">
                <a16:creationId xmlns:a16="http://schemas.microsoft.com/office/drawing/2014/main" id="{DDCA972B-B3D1-AB7D-4713-4CCB45630EBC}"/>
              </a:ext>
            </a:extLst>
          </p:cNvPr>
          <p:cNvSpPr>
            <a:spLocks noGrp="1"/>
          </p:cNvSpPr>
          <p:nvPr>
            <p:ph idx="1"/>
          </p:nvPr>
        </p:nvSpPr>
        <p:spPr>
          <a:xfrm>
            <a:off x="6095999" y="713313"/>
            <a:ext cx="5257801" cy="5431376"/>
          </a:xfrm>
        </p:spPr>
        <p:txBody>
          <a:bodyPr anchor="ctr">
            <a:normAutofit/>
          </a:bodyPr>
          <a:lstStyle/>
          <a:p>
            <a:r>
              <a:rPr lang="en-US" sz="2000"/>
              <a:t>Do you take the time to get to know your employees? </a:t>
            </a:r>
          </a:p>
          <a:p>
            <a:r>
              <a:rPr lang="en-US" sz="2000"/>
              <a:t>Do you clearly communicate your expectations? </a:t>
            </a:r>
          </a:p>
          <a:p>
            <a:r>
              <a:rPr lang="en-US" sz="2000"/>
              <a:t>Are you a micromanager, or do you get out of the way and let employees do their jobs? </a:t>
            </a:r>
          </a:p>
          <a:p>
            <a:r>
              <a:rPr lang="en-US" sz="2000"/>
              <a:t>Do you strive to hire the best people for the job? </a:t>
            </a:r>
          </a:p>
          <a:p>
            <a:r>
              <a:rPr lang="en-US" sz="2000"/>
              <a:t>Do you delegate tasks or hold onto them out of fear? </a:t>
            </a:r>
          </a:p>
          <a:p>
            <a:r>
              <a:rPr lang="en-US" sz="2000"/>
              <a:t>Do you create opportunities for your employees to continue learning and developing? </a:t>
            </a:r>
          </a:p>
          <a:p>
            <a:r>
              <a:rPr lang="en-US" sz="2000"/>
              <a:t>Do you cultivate trust with your employees?</a:t>
            </a:r>
          </a:p>
        </p:txBody>
      </p:sp>
    </p:spTree>
    <p:extLst>
      <p:ext uri="{BB962C8B-B14F-4D97-AF65-F5344CB8AC3E}">
        <p14:creationId xmlns:p14="http://schemas.microsoft.com/office/powerpoint/2010/main" val="2329612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people in a team meeting">
            <a:extLst>
              <a:ext uri="{FF2B5EF4-FFF2-40B4-BE49-F238E27FC236}">
                <a16:creationId xmlns:a16="http://schemas.microsoft.com/office/drawing/2014/main" id="{D125FCD9-EDC0-5B51-8392-3B5BA33C6192}"/>
              </a:ext>
            </a:extLst>
          </p:cNvPr>
          <p:cNvPicPr>
            <a:picLocks noChangeAspect="1"/>
          </p:cNvPicPr>
          <p:nvPr/>
        </p:nvPicPr>
        <p:blipFill rotWithShape="1">
          <a:blip r:embed="rId2"/>
          <a:srcRect r="5882" b="-1"/>
          <a:stretch/>
        </p:blipFill>
        <p:spPr>
          <a:xfrm>
            <a:off x="3200782" y="-294957"/>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812A5A-9744-BBAA-09DF-C33BB1079094}"/>
              </a:ext>
            </a:extLst>
          </p:cNvPr>
          <p:cNvSpPr>
            <a:spLocks noGrp="1"/>
          </p:cNvSpPr>
          <p:nvPr>
            <p:ph type="title"/>
          </p:nvPr>
        </p:nvSpPr>
        <p:spPr>
          <a:xfrm>
            <a:off x="838200" y="365125"/>
            <a:ext cx="3822189" cy="1899912"/>
          </a:xfrm>
        </p:spPr>
        <p:txBody>
          <a:bodyPr>
            <a:normAutofit/>
          </a:bodyPr>
          <a:lstStyle/>
          <a:p>
            <a:r>
              <a:rPr lang="en-US" sz="4000" b="1" dirty="0"/>
              <a:t>Good leaders:</a:t>
            </a:r>
          </a:p>
        </p:txBody>
      </p:sp>
      <p:sp>
        <p:nvSpPr>
          <p:cNvPr id="3" name="Content Placeholder 2">
            <a:extLst>
              <a:ext uri="{FF2B5EF4-FFF2-40B4-BE49-F238E27FC236}">
                <a16:creationId xmlns:a16="http://schemas.microsoft.com/office/drawing/2014/main" id="{D4D753C1-4F34-25E7-F2C9-85C178C6E280}"/>
              </a:ext>
            </a:extLst>
          </p:cNvPr>
          <p:cNvSpPr>
            <a:spLocks noGrp="1"/>
          </p:cNvSpPr>
          <p:nvPr>
            <p:ph idx="1"/>
          </p:nvPr>
        </p:nvSpPr>
        <p:spPr>
          <a:xfrm>
            <a:off x="602225" y="1391341"/>
            <a:ext cx="4579375" cy="3742762"/>
          </a:xfrm>
        </p:spPr>
        <p:txBody>
          <a:bodyPr>
            <a:noAutofit/>
          </a:bodyPr>
          <a:lstStyle/>
          <a:p>
            <a:r>
              <a:rPr lang="en-US" sz="3200" dirty="0"/>
              <a:t>Organizes, plans, and oversees the day-to-day processes </a:t>
            </a:r>
          </a:p>
          <a:p>
            <a:r>
              <a:rPr lang="en-US" sz="3200" dirty="0"/>
              <a:t>Ensures deadlines and goals are met </a:t>
            </a:r>
          </a:p>
          <a:p>
            <a:r>
              <a:rPr lang="en-US" sz="3200" dirty="0"/>
              <a:t>Assigns and delegates work </a:t>
            </a:r>
          </a:p>
          <a:p>
            <a:r>
              <a:rPr lang="en-US" sz="3200" dirty="0"/>
              <a:t>Provides employees with clear, consistent expectations</a:t>
            </a:r>
          </a:p>
        </p:txBody>
      </p:sp>
    </p:spTree>
    <p:extLst>
      <p:ext uri="{BB962C8B-B14F-4D97-AF65-F5344CB8AC3E}">
        <p14:creationId xmlns:p14="http://schemas.microsoft.com/office/powerpoint/2010/main" val="2701357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8E42-3094-BB85-56BD-5911E73DC2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102402-5DC6-E595-32EE-9D8074F82A39}"/>
              </a:ext>
            </a:extLst>
          </p:cNvPr>
          <p:cNvSpPr>
            <a:spLocks noGrp="1"/>
          </p:cNvSpPr>
          <p:nvPr>
            <p:ph idx="1"/>
          </p:nvPr>
        </p:nvSpPr>
        <p:spPr/>
        <p:txBody>
          <a:bodyPr/>
          <a:lstStyle/>
          <a:p>
            <a:pPr marL="0" indent="0" algn="ctr">
              <a:buNone/>
            </a:pPr>
            <a:r>
              <a:rPr lang="en-US" sz="5400" b="1" i="1" dirty="0">
                <a:latin typeface="Amasis MT Pro Black" panose="02040A04050005020304" pitchFamily="18" charset="0"/>
              </a:rPr>
              <a:t>“A genuine leader is not a searcher for consensus but a molder of consensus.” </a:t>
            </a:r>
          </a:p>
          <a:p>
            <a:pPr marL="0" indent="0" algn="ctr">
              <a:buNone/>
            </a:pPr>
            <a:r>
              <a:rPr lang="en-US" dirty="0"/>
              <a:t>– Martin Luther King Jr.</a:t>
            </a:r>
          </a:p>
        </p:txBody>
      </p:sp>
    </p:spTree>
    <p:extLst>
      <p:ext uri="{BB962C8B-B14F-4D97-AF65-F5344CB8AC3E}">
        <p14:creationId xmlns:p14="http://schemas.microsoft.com/office/powerpoint/2010/main" val="2934284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BC5BF-D871-7651-824F-5EC50E888C6C}"/>
              </a:ext>
            </a:extLst>
          </p:cNvPr>
          <p:cNvSpPr>
            <a:spLocks noGrp="1"/>
          </p:cNvSpPr>
          <p:nvPr>
            <p:ph type="title"/>
          </p:nvPr>
        </p:nvSpPr>
        <p:spPr>
          <a:xfrm>
            <a:off x="838200" y="365125"/>
            <a:ext cx="10515600" cy="1325563"/>
          </a:xfrm>
        </p:spPr>
        <p:txBody>
          <a:bodyPr>
            <a:normAutofit/>
          </a:bodyPr>
          <a:lstStyle/>
          <a:p>
            <a:r>
              <a:rPr lang="en-US" sz="4200" b="1" dirty="0">
                <a:latin typeface="Amasis MT Pro Black" panose="02040A04050005020304" pitchFamily="18" charset="0"/>
              </a:rPr>
              <a:t>True for both leaders and managers</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F33965-CB3E-0ED8-9140-5033402EBE0E}"/>
              </a:ext>
            </a:extLst>
          </p:cNvPr>
          <p:cNvSpPr>
            <a:spLocks noGrp="1"/>
          </p:cNvSpPr>
          <p:nvPr>
            <p:ph idx="1"/>
          </p:nvPr>
        </p:nvSpPr>
        <p:spPr>
          <a:xfrm>
            <a:off x="838200" y="1929384"/>
            <a:ext cx="10515600" cy="4251960"/>
          </a:xfrm>
        </p:spPr>
        <p:txBody>
          <a:bodyPr>
            <a:normAutofit/>
          </a:bodyPr>
          <a:lstStyle/>
          <a:p>
            <a:pPr marL="0" indent="0">
              <a:buNone/>
            </a:pPr>
            <a:r>
              <a:rPr lang="en-US" sz="2200" dirty="0"/>
              <a:t>Whether you consider yourself a leader or a manager – or both – you must strike a balance between acting as one or the other. And sometimes, you may find you need to sharpen your skills more in one area</a:t>
            </a:r>
            <a:r>
              <a:rPr lang="en-US" sz="2200" b="1" dirty="0"/>
              <a:t>. To know when to concentrate on each, ask yourself these questions:</a:t>
            </a:r>
          </a:p>
          <a:p>
            <a:r>
              <a:rPr lang="en-US" sz="2200" dirty="0"/>
              <a:t>Is the work getting done well without my intervention?</a:t>
            </a:r>
          </a:p>
          <a:p>
            <a:r>
              <a:rPr lang="en-US" sz="2200" dirty="0"/>
              <a:t>Do you focus on results or processes (how the job got done)?</a:t>
            </a:r>
          </a:p>
          <a:p>
            <a:r>
              <a:rPr lang="en-US" sz="2200" dirty="0"/>
              <a:t>Who is responsible when things go wrong?</a:t>
            </a:r>
          </a:p>
          <a:p>
            <a:r>
              <a:rPr lang="en-US" sz="2200" dirty="0"/>
              <a:t>What do you spend the most time talking about? The tasks at hand, processes, and deadlines, or the big picture and strategy? </a:t>
            </a:r>
          </a:p>
          <a:p>
            <a:r>
              <a:rPr lang="en-US" sz="2200" dirty="0"/>
              <a:t>Do you ask employees to accomplish objectives without explaining the need behind the request? </a:t>
            </a:r>
          </a:p>
          <a:p>
            <a:endParaRPr lang="en-US" sz="2200" dirty="0"/>
          </a:p>
        </p:txBody>
      </p:sp>
    </p:spTree>
    <p:extLst>
      <p:ext uri="{BB962C8B-B14F-4D97-AF65-F5344CB8AC3E}">
        <p14:creationId xmlns:p14="http://schemas.microsoft.com/office/powerpoint/2010/main" val="3870250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9EB9-7076-6F61-0747-D87BF99268D3}"/>
              </a:ext>
            </a:extLst>
          </p:cNvPr>
          <p:cNvSpPr>
            <a:spLocks noGrp="1"/>
          </p:cNvSpPr>
          <p:nvPr>
            <p:ph type="title"/>
          </p:nvPr>
        </p:nvSpPr>
        <p:spPr/>
        <p:txBody>
          <a:bodyPr/>
          <a:lstStyle/>
          <a:p>
            <a:r>
              <a:rPr lang="en-US" sz="5400" b="1" dirty="0">
                <a:latin typeface="Amasis MT Pro Black" panose="02040A04050005020304" pitchFamily="18" charset="0"/>
              </a:rPr>
              <a:t>Practice, Practice, Practice</a:t>
            </a:r>
          </a:p>
        </p:txBody>
      </p:sp>
      <p:sp>
        <p:nvSpPr>
          <p:cNvPr id="3" name="Content Placeholder 2">
            <a:extLst>
              <a:ext uri="{FF2B5EF4-FFF2-40B4-BE49-F238E27FC236}">
                <a16:creationId xmlns:a16="http://schemas.microsoft.com/office/drawing/2014/main" id="{94D69DE2-EEE3-62AA-A731-2ADBB6F39B96}"/>
              </a:ext>
            </a:extLst>
          </p:cNvPr>
          <p:cNvSpPr>
            <a:spLocks noGrp="1"/>
          </p:cNvSpPr>
          <p:nvPr>
            <p:ph idx="1"/>
          </p:nvPr>
        </p:nvSpPr>
        <p:spPr>
          <a:xfrm>
            <a:off x="910712" y="1253331"/>
            <a:ext cx="10671687" cy="4891830"/>
          </a:xfrm>
        </p:spPr>
        <p:txBody>
          <a:bodyPr/>
          <a:lstStyle/>
          <a:p>
            <a:pPr marL="0" indent="0">
              <a:buNone/>
            </a:pPr>
            <a:r>
              <a:rPr lang="en-US" b="1" dirty="0"/>
              <a:t>Techniques for continual improvement:</a:t>
            </a:r>
          </a:p>
          <a:p>
            <a:r>
              <a:rPr lang="en-US" u="sng" dirty="0"/>
              <a:t>Build a strong professional network. </a:t>
            </a:r>
            <a:r>
              <a:rPr lang="en-US" dirty="0"/>
              <a:t>Being surrounded by other successful people can inspire and support you when things get tough. </a:t>
            </a:r>
          </a:p>
          <a:p>
            <a:r>
              <a:rPr lang="en-US" u="sng" dirty="0"/>
              <a:t>Pursue training opportunities outside of the office. </a:t>
            </a:r>
            <a:r>
              <a:rPr lang="en-US" dirty="0"/>
              <a:t>Sometimes you need a different perspective. </a:t>
            </a:r>
          </a:p>
          <a:p>
            <a:r>
              <a:rPr lang="en-US" u="sng" dirty="0"/>
              <a:t>Take care of yourself. </a:t>
            </a:r>
            <a:r>
              <a:rPr lang="en-US" dirty="0"/>
              <a:t>The better your health, the better you’ll be able to handle anything that comes your way. </a:t>
            </a:r>
          </a:p>
          <a:p>
            <a:r>
              <a:rPr lang="en-US" u="sng" dirty="0"/>
              <a:t>Stay current on industry trends. </a:t>
            </a:r>
            <a:r>
              <a:rPr lang="en-US" dirty="0"/>
              <a:t>Your team looks to you for expertise. </a:t>
            </a:r>
          </a:p>
          <a:p>
            <a:r>
              <a:rPr lang="en-US" u="sng" dirty="0"/>
              <a:t>Work in other areas of the business if possible. </a:t>
            </a:r>
            <a:r>
              <a:rPr lang="en-US" dirty="0"/>
              <a:t>It will broaden your horizons and increase your value to the company.</a:t>
            </a:r>
          </a:p>
        </p:txBody>
      </p:sp>
    </p:spTree>
    <p:extLst>
      <p:ext uri="{BB962C8B-B14F-4D97-AF65-F5344CB8AC3E}">
        <p14:creationId xmlns:p14="http://schemas.microsoft.com/office/powerpoint/2010/main" val="2799489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DFA49-0CBD-BA65-30E0-8DC47862CBD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How to build leadership capacity</a:t>
            </a:r>
          </a:p>
        </p:txBody>
      </p:sp>
      <p:sp>
        <p:nvSpPr>
          <p:cNvPr id="9" name="Content Placeholder 8">
            <a:extLst>
              <a:ext uri="{FF2B5EF4-FFF2-40B4-BE49-F238E27FC236}">
                <a16:creationId xmlns:a16="http://schemas.microsoft.com/office/drawing/2014/main" id="{586F8FB8-6C4D-FE22-EDED-EF251A07EC00}"/>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Seek these five raw personality traits that are present in inspirational leaders.</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48304EC-15C0-26C1-8495-A0B250D74E65}"/>
              </a:ext>
            </a:extLst>
          </p:cNvPr>
          <p:cNvPicPr>
            <a:picLocks noChangeAspect="1"/>
          </p:cNvPicPr>
          <p:nvPr/>
        </p:nvPicPr>
        <p:blipFill>
          <a:blip r:embed="rId2"/>
          <a:stretch>
            <a:fillRect/>
          </a:stretch>
        </p:blipFill>
        <p:spPr>
          <a:xfrm>
            <a:off x="5248798" y="640080"/>
            <a:ext cx="6025612" cy="5550408"/>
          </a:xfrm>
          <a:prstGeom prst="rect">
            <a:avLst/>
          </a:prstGeom>
        </p:spPr>
      </p:pic>
    </p:spTree>
    <p:extLst>
      <p:ext uri="{BB962C8B-B14F-4D97-AF65-F5344CB8AC3E}">
        <p14:creationId xmlns:p14="http://schemas.microsoft.com/office/powerpoint/2010/main" val="1050725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DED8793-15A1-0943-0C0B-17D180E8F57A}"/>
              </a:ext>
            </a:extLst>
          </p:cNvPr>
          <p:cNvPicPr>
            <a:picLocks noChangeAspect="1"/>
          </p:cNvPicPr>
          <p:nvPr/>
        </p:nvPicPr>
        <p:blipFill rotWithShape="1">
          <a:blip r:embed="rId2"/>
          <a:srcRect b="2712"/>
          <a:stretch/>
        </p:blipFill>
        <p:spPr>
          <a:xfrm>
            <a:off x="307775" y="261437"/>
            <a:ext cx="11576450" cy="6335126"/>
          </a:xfrm>
          <a:prstGeom prst="rect">
            <a:avLst/>
          </a:prstGeom>
        </p:spPr>
      </p:pic>
    </p:spTree>
    <p:extLst>
      <p:ext uri="{BB962C8B-B14F-4D97-AF65-F5344CB8AC3E}">
        <p14:creationId xmlns:p14="http://schemas.microsoft.com/office/powerpoint/2010/main" val="1672468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F94C-1A5D-4D80-4B74-F24CF5CB06C6}"/>
              </a:ext>
            </a:extLst>
          </p:cNvPr>
          <p:cNvSpPr>
            <a:spLocks noGrp="1"/>
          </p:cNvSpPr>
          <p:nvPr>
            <p:ph type="title"/>
          </p:nvPr>
        </p:nvSpPr>
        <p:spPr/>
        <p:txBody>
          <a:bodyPr/>
          <a:lstStyle/>
          <a:p>
            <a:r>
              <a:rPr lang="en-US" sz="3600">
                <a:latin typeface="Amasis MT Pro Black" panose="02040A04050005020304" pitchFamily="18" charset="0"/>
              </a:rPr>
              <a:t>When should you promote your employee to the leadership/management team?</a:t>
            </a:r>
            <a:endParaRPr lang="en-US" sz="3600" dirty="0">
              <a:latin typeface="Amasis MT Pro Black" panose="02040A04050005020304" pitchFamily="18" charset="0"/>
            </a:endParaRPr>
          </a:p>
        </p:txBody>
      </p:sp>
      <p:graphicFrame>
        <p:nvGraphicFramePr>
          <p:cNvPr id="5" name="Content Placeholder 2">
            <a:extLst>
              <a:ext uri="{FF2B5EF4-FFF2-40B4-BE49-F238E27FC236}">
                <a16:creationId xmlns:a16="http://schemas.microsoft.com/office/drawing/2014/main" id="{BB5E32DD-1015-1E5C-2735-34BB0EDFF955}"/>
              </a:ext>
            </a:extLst>
          </p:cNvPr>
          <p:cNvGraphicFramePr>
            <a:graphicFrameLocks noGrp="1"/>
          </p:cNvGraphicFramePr>
          <p:nvPr>
            <p:ph idx="1"/>
          </p:nvPr>
        </p:nvGraphicFramePr>
        <p:xfrm>
          <a:off x="580103" y="1825625"/>
          <a:ext cx="1119894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622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EC3AF-A1AC-F53E-4571-C3F738FCBB80}"/>
              </a:ext>
            </a:extLst>
          </p:cNvPr>
          <p:cNvSpPr>
            <a:spLocks noGrp="1"/>
          </p:cNvSpPr>
          <p:nvPr>
            <p:ph type="title"/>
          </p:nvPr>
        </p:nvSpPr>
        <p:spPr>
          <a:xfrm>
            <a:off x="5923852" y="244105"/>
            <a:ext cx="4840010" cy="1807305"/>
          </a:xfrm>
        </p:spPr>
        <p:txBody>
          <a:bodyPr>
            <a:normAutofit/>
          </a:bodyPr>
          <a:lstStyle/>
          <a:p>
            <a:r>
              <a:rPr lang="en-US" b="1" dirty="0"/>
              <a:t>Conclusion</a:t>
            </a:r>
          </a:p>
        </p:txBody>
      </p:sp>
      <p:pic>
        <p:nvPicPr>
          <p:cNvPr id="14" name="Picture 13" descr="Person holding a puzzle piece">
            <a:extLst>
              <a:ext uri="{FF2B5EF4-FFF2-40B4-BE49-F238E27FC236}">
                <a16:creationId xmlns:a16="http://schemas.microsoft.com/office/drawing/2014/main" id="{883E8825-1301-B073-C6EC-99C66029B955}"/>
              </a:ext>
            </a:extLst>
          </p:cNvPr>
          <p:cNvPicPr>
            <a:picLocks noChangeAspect="1"/>
          </p:cNvPicPr>
          <p:nvPr/>
        </p:nvPicPr>
        <p:blipFill rotWithShape="1">
          <a:blip r:embed="rId3"/>
          <a:srcRect l="19950" r="1962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94DEB063-1B3C-1796-1E9C-C1D1D33BB55F}"/>
              </a:ext>
            </a:extLst>
          </p:cNvPr>
          <p:cNvSpPr>
            <a:spLocks noGrp="1"/>
          </p:cNvSpPr>
          <p:nvPr>
            <p:ph idx="1"/>
          </p:nvPr>
        </p:nvSpPr>
        <p:spPr>
          <a:xfrm>
            <a:off x="6007510" y="1081548"/>
            <a:ext cx="5968180" cy="5095415"/>
          </a:xfrm>
        </p:spPr>
        <p:txBody>
          <a:bodyPr>
            <a:normAutofit/>
          </a:bodyPr>
          <a:lstStyle/>
          <a:p>
            <a:pPr marL="0" indent="0">
              <a:buNone/>
            </a:pPr>
            <a:r>
              <a:rPr lang="en-US" sz="2000" dirty="0"/>
              <a:t>Key insights and tips for Building and Sustaining High Functioning Team.</a:t>
            </a:r>
          </a:p>
          <a:p>
            <a:r>
              <a:rPr lang="en-US" sz="2000" b="1" dirty="0"/>
              <a:t>Key insights. </a:t>
            </a:r>
            <a:r>
              <a:rPr lang="en-US" sz="2000" dirty="0"/>
              <a:t>Building and sustaining high functioning teams requires clear expectations, effective communication, trust building, collaboration, conflict resolution, diversity and inclusion, recognition and feedback, continuous learning, and celebrating success. </a:t>
            </a:r>
          </a:p>
          <a:p>
            <a:endParaRPr lang="en-US" sz="2000" dirty="0"/>
          </a:p>
          <a:p>
            <a:r>
              <a:rPr lang="en-US" sz="2000" dirty="0"/>
              <a:t>Tips for Building and Sustaining High functioning Teams. Set clear goals, roles, and responsibilities; practice active listening and clear feedback; encourage vulnerability and accountability; embrace diversity and inclusion; provide recognition and feedback; offer professional development opportunities; and celebrate.</a:t>
            </a:r>
          </a:p>
        </p:txBody>
      </p:sp>
    </p:spTree>
    <p:extLst>
      <p:ext uri="{BB962C8B-B14F-4D97-AF65-F5344CB8AC3E}">
        <p14:creationId xmlns:p14="http://schemas.microsoft.com/office/powerpoint/2010/main" val="3761979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FC32D-2167-A8B8-F9D1-9E1058D1772F}"/>
              </a:ext>
            </a:extLst>
          </p:cNvPr>
          <p:cNvSpPr>
            <a:spLocks noGrp="1"/>
          </p:cNvSpPr>
          <p:nvPr>
            <p:ph type="title"/>
          </p:nvPr>
        </p:nvSpPr>
        <p:spPr>
          <a:xfrm>
            <a:off x="838200" y="365125"/>
            <a:ext cx="10515600" cy="1325563"/>
          </a:xfrm>
        </p:spPr>
        <p:txBody>
          <a:bodyPr>
            <a:normAutofit/>
          </a:bodyPr>
          <a:lstStyle/>
          <a:p>
            <a:r>
              <a:rPr lang="en-US" sz="4200" b="1" dirty="0">
                <a:latin typeface="Amasis MT Pro Black" panose="02040A04050005020304" pitchFamily="18" charset="0"/>
              </a:rPr>
              <a:t>8 Benefits of great leaders and managers</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C502C25-98E0-ECD8-B923-66DD3EB35AA1}"/>
              </a:ext>
            </a:extLst>
          </p:cNvPr>
          <p:cNvGraphicFramePr>
            <a:graphicFrameLocks noGrp="1"/>
          </p:cNvGraphicFramePr>
          <p:nvPr>
            <p:ph idx="1"/>
            <p:extLst>
              <p:ext uri="{D42A27DB-BD31-4B8C-83A1-F6EECF244321}">
                <p14:modId xmlns:p14="http://schemas.microsoft.com/office/powerpoint/2010/main" val="87817783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60752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3" name="Rectangle 4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55C8C0-8BFE-99A4-1612-195706DB449C}"/>
              </a:ext>
            </a:extLst>
          </p:cNvPr>
          <p:cNvSpPr txBox="1"/>
          <p:nvPr/>
        </p:nvSpPr>
        <p:spPr>
          <a:xfrm>
            <a:off x="8789778" y="942538"/>
            <a:ext cx="3234813" cy="2862322"/>
          </a:xfrm>
          <a:prstGeom prst="rect">
            <a:avLst/>
          </a:prstGeom>
          <a:noFill/>
        </p:spPr>
        <p:txBody>
          <a:bodyPr wrap="square" rtlCol="0">
            <a:spAutoFit/>
          </a:bodyPr>
          <a:lstStyle/>
          <a:p>
            <a:r>
              <a:rPr lang="en-US" sz="2000" dirty="0">
                <a:solidFill>
                  <a:schemeClr val="bg1"/>
                </a:solidFill>
              </a:rPr>
              <a:t>Contact information:</a:t>
            </a:r>
          </a:p>
          <a:p>
            <a:endParaRPr lang="en-US" sz="2000" dirty="0">
              <a:solidFill>
                <a:schemeClr val="bg1"/>
              </a:solidFill>
            </a:endParaRPr>
          </a:p>
          <a:p>
            <a:r>
              <a:rPr lang="en-US" sz="2000" dirty="0">
                <a:solidFill>
                  <a:schemeClr val="bg1"/>
                </a:solidFill>
              </a:rPr>
              <a:t>Dr. Elvis Epps</a:t>
            </a:r>
          </a:p>
          <a:p>
            <a:endParaRPr lang="en-US" sz="2000" dirty="0">
              <a:solidFill>
                <a:schemeClr val="bg1"/>
              </a:solidFill>
            </a:endParaRPr>
          </a:p>
          <a:p>
            <a:r>
              <a:rPr lang="en-US" sz="2000" dirty="0">
                <a:solidFill>
                  <a:schemeClr val="bg1"/>
                </a:solidFill>
              </a:rPr>
              <a:t>(407) 963-1253</a:t>
            </a:r>
          </a:p>
          <a:p>
            <a:endParaRPr lang="en-US" sz="2000" dirty="0">
              <a:solidFill>
                <a:schemeClr val="bg1"/>
              </a:solidFill>
            </a:endParaRPr>
          </a:p>
          <a:p>
            <a:r>
              <a:rPr lang="en-US" sz="2000" dirty="0">
                <a:solidFill>
                  <a:schemeClr val="bg1"/>
                </a:solidFill>
              </a:rPr>
              <a:t>elviseppsspeaks.com</a:t>
            </a:r>
          </a:p>
          <a:p>
            <a:endParaRPr lang="en-US" sz="2000" dirty="0">
              <a:solidFill>
                <a:schemeClr val="bg1"/>
              </a:solidFill>
            </a:endParaRPr>
          </a:p>
          <a:p>
            <a:r>
              <a:rPr lang="en-US" sz="2000" dirty="0">
                <a:solidFill>
                  <a:schemeClr val="bg1"/>
                </a:solidFill>
              </a:rPr>
              <a:t>elviseppsspeaks@gmail.com</a:t>
            </a:r>
          </a:p>
        </p:txBody>
      </p:sp>
      <p:pic>
        <p:nvPicPr>
          <p:cNvPr id="15" name="Content Placeholder 14">
            <a:extLst>
              <a:ext uri="{FF2B5EF4-FFF2-40B4-BE49-F238E27FC236}">
                <a16:creationId xmlns:a16="http://schemas.microsoft.com/office/drawing/2014/main" id="{C0AC80FD-D8D9-ED9C-24C5-DF91012D9250}"/>
              </a:ext>
            </a:extLst>
          </p:cNvPr>
          <p:cNvPicPr>
            <a:picLocks noGrp="1" noChangeAspect="1"/>
          </p:cNvPicPr>
          <p:nvPr>
            <p:ph idx="1"/>
          </p:nvPr>
        </p:nvPicPr>
        <p:blipFill>
          <a:blip r:embed="rId2"/>
          <a:stretch>
            <a:fillRect/>
          </a:stretch>
        </p:blipFill>
        <p:spPr>
          <a:xfrm>
            <a:off x="580103" y="900194"/>
            <a:ext cx="8013819" cy="4507773"/>
          </a:xfrm>
          <a:prstGeom prst="rect">
            <a:avLst/>
          </a:prstGeom>
        </p:spPr>
      </p:pic>
    </p:spTree>
    <p:extLst>
      <p:ext uri="{BB962C8B-B14F-4D97-AF65-F5344CB8AC3E}">
        <p14:creationId xmlns:p14="http://schemas.microsoft.com/office/powerpoint/2010/main" val="92280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4E61F44-BC95-32D5-AD62-682208A39ECD}"/>
              </a:ext>
            </a:extLst>
          </p:cNvPr>
          <p:cNvPicPr>
            <a:picLocks noGrp="1" noChangeAspect="1"/>
          </p:cNvPicPr>
          <p:nvPr>
            <p:ph idx="1"/>
          </p:nvPr>
        </p:nvPicPr>
        <p:blipFill>
          <a:blip r:embed="rId2"/>
          <a:stretch>
            <a:fillRect/>
          </a:stretch>
        </p:blipFill>
        <p:spPr>
          <a:xfrm>
            <a:off x="1639148" y="643467"/>
            <a:ext cx="8913704" cy="5571065"/>
          </a:xfrm>
          <a:prstGeom prst="rect">
            <a:avLst/>
          </a:prstGeom>
          <a:ln>
            <a:noFill/>
          </a:ln>
        </p:spPr>
      </p:pic>
    </p:spTree>
    <p:extLst>
      <p:ext uri="{BB962C8B-B14F-4D97-AF65-F5344CB8AC3E}">
        <p14:creationId xmlns:p14="http://schemas.microsoft.com/office/powerpoint/2010/main" val="152739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888D54-00E2-6E81-6A71-69789490F91B}"/>
              </a:ext>
            </a:extLst>
          </p:cNvPr>
          <p:cNvPicPr>
            <a:picLocks noChangeAspect="1"/>
          </p:cNvPicPr>
          <p:nvPr/>
        </p:nvPicPr>
        <p:blipFill>
          <a:blip r:embed="rId2"/>
          <a:stretch>
            <a:fillRect/>
          </a:stretch>
        </p:blipFill>
        <p:spPr>
          <a:xfrm>
            <a:off x="1483758" y="2690994"/>
            <a:ext cx="4309533" cy="3316320"/>
          </a:xfrm>
          <a:prstGeom prst="rect">
            <a:avLst/>
          </a:prstGeom>
        </p:spPr>
      </p:pic>
      <p:sp>
        <p:nvSpPr>
          <p:cNvPr id="19" name="Freeform: Shape 13">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DB3782-4A03-DA14-D8B4-88DB4978F0E8}"/>
              </a:ext>
            </a:extLst>
          </p:cNvPr>
          <p:cNvSpPr>
            <a:spLocks noGrp="1"/>
          </p:cNvSpPr>
          <p:nvPr>
            <p:ph type="title"/>
          </p:nvPr>
        </p:nvSpPr>
        <p:spPr>
          <a:xfrm>
            <a:off x="5526156" y="365125"/>
            <a:ext cx="5827643" cy="1433433"/>
          </a:xfrm>
        </p:spPr>
        <p:txBody>
          <a:bodyPr anchor="b">
            <a:normAutofit/>
          </a:bodyPr>
          <a:lstStyle/>
          <a:p>
            <a:endParaRPr lang="en-US" dirty="0"/>
          </a:p>
        </p:txBody>
      </p:sp>
      <p:sp>
        <p:nvSpPr>
          <p:cNvPr id="7" name="Content Placeholder 6">
            <a:extLst>
              <a:ext uri="{FF2B5EF4-FFF2-40B4-BE49-F238E27FC236}">
                <a16:creationId xmlns:a16="http://schemas.microsoft.com/office/drawing/2014/main" id="{3314D40F-1AAD-CF54-D13A-89A622F32093}"/>
              </a:ext>
            </a:extLst>
          </p:cNvPr>
          <p:cNvSpPr>
            <a:spLocks noGrp="1"/>
          </p:cNvSpPr>
          <p:nvPr>
            <p:ph idx="1"/>
          </p:nvPr>
        </p:nvSpPr>
        <p:spPr>
          <a:xfrm>
            <a:off x="4473677" y="452285"/>
            <a:ext cx="6880123" cy="5724678"/>
          </a:xfrm>
        </p:spPr>
        <p:txBody>
          <a:bodyPr anchor="t">
            <a:normAutofit/>
          </a:bodyPr>
          <a:lstStyle/>
          <a:p>
            <a:pPr marL="0" indent="0" algn="ctr">
              <a:buNone/>
            </a:pPr>
            <a:r>
              <a:rPr lang="en-US" sz="4000" b="1" i="1"/>
              <a:t>“Only three things happen naturally in organizations: friction, confusion, and underperformance. </a:t>
            </a:r>
          </a:p>
          <a:p>
            <a:pPr marL="0" indent="0" algn="ctr">
              <a:buNone/>
            </a:pPr>
            <a:r>
              <a:rPr lang="en-US" sz="4000" b="1" i="1"/>
              <a:t>Everything else requires leadership.”</a:t>
            </a:r>
          </a:p>
          <a:p>
            <a:pPr marL="0" indent="0" algn="ctr">
              <a:buNone/>
            </a:pPr>
            <a:endParaRPr lang="en-US" sz="4000"/>
          </a:p>
          <a:p>
            <a:pPr marL="0" indent="0" algn="ctr">
              <a:buNone/>
            </a:pPr>
            <a:r>
              <a:rPr lang="en-US" sz="4000"/>
              <a:t>--Peter Drucker</a:t>
            </a:r>
          </a:p>
          <a:p>
            <a:pPr marL="0" indent="0">
              <a:buNone/>
            </a:pPr>
            <a:endParaRPr lang="en-US" sz="2000" dirty="0"/>
          </a:p>
        </p:txBody>
      </p:sp>
    </p:spTree>
    <p:extLst>
      <p:ext uri="{BB962C8B-B14F-4D97-AF65-F5344CB8AC3E}">
        <p14:creationId xmlns:p14="http://schemas.microsoft.com/office/powerpoint/2010/main" val="171257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9">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B126B7F-6290-F933-D641-3AE737835DFF}"/>
              </a:ext>
            </a:extLst>
          </p:cNvPr>
          <p:cNvPicPr>
            <a:picLocks noChangeAspect="1"/>
          </p:cNvPicPr>
          <p:nvPr/>
        </p:nvPicPr>
        <p:blipFill>
          <a:blip r:embed="rId2"/>
          <a:stretch>
            <a:fillRect/>
          </a:stretch>
        </p:blipFill>
        <p:spPr>
          <a:xfrm>
            <a:off x="873444" y="643466"/>
            <a:ext cx="6587968" cy="5566833"/>
          </a:xfrm>
          <a:prstGeom prst="rect">
            <a:avLst/>
          </a:prstGeom>
        </p:spPr>
      </p:pic>
      <p:grpSp>
        <p:nvGrpSpPr>
          <p:cNvPr id="21" name="Group 1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23536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TotalTime>
  <Words>4151</Words>
  <Application>Microsoft Office PowerPoint</Application>
  <PresentationFormat>Widescreen</PresentationFormat>
  <Paragraphs>331</Paragraphs>
  <Slides>74</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Amasis MT Pro Black</vt:lpstr>
      <vt:lpstr>-apple-system</vt:lpstr>
      <vt:lpstr>Arial</vt:lpstr>
      <vt:lpstr>Baskerville Old Face</vt:lpstr>
      <vt:lpstr>Calibri</vt:lpstr>
      <vt:lpstr>Calibri Light</vt:lpstr>
      <vt:lpstr>georgia</vt:lpstr>
      <vt:lpstr>georgia, times, times new roman, serif</vt:lpstr>
      <vt:lpstr>Google Sans</vt:lpstr>
      <vt:lpstr>Helvetica</vt:lpstr>
      <vt:lpstr>Lora</vt:lpstr>
      <vt:lpstr>Merriweather</vt:lpstr>
      <vt:lpstr>Times New Roman</vt:lpstr>
      <vt:lpstr>Office Theme</vt:lpstr>
      <vt:lpstr>Building and Sustaining High  Functioning Teams  FGFOA Gild Coast Chapter Conference, Largo, Florida</vt:lpstr>
      <vt:lpstr>PowerPoint Presentation</vt:lpstr>
      <vt:lpstr>Today’s goal is to explore and discuss what helps effective teams work harder and better and how they stay productive and successful for years.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a Modern Day Leader</vt:lpstr>
      <vt:lpstr>PowerPoint Presentation</vt:lpstr>
      <vt:lpstr>PowerPoint Presentation</vt:lpstr>
      <vt:lpstr>PowerPoint Presentation</vt:lpstr>
      <vt:lpstr>Top Sources of Job Stress</vt:lpstr>
      <vt:lpstr>PowerPoint Presentation</vt:lpstr>
      <vt:lpstr>PowerPoint Presentation</vt:lpstr>
      <vt:lpstr>The Impact of Job Stress</vt:lpstr>
      <vt:lpstr>Impact of Job Stress by Generation</vt:lpstr>
      <vt:lpstr>Impact of Job Stress by Generation</vt:lpstr>
      <vt:lpstr>How to Deal with Stress Men and women handle stress slightly differently: </vt:lpstr>
      <vt:lpstr>The Impact of Stress and Distractions Have on Work Productivity</vt:lpstr>
      <vt:lpstr>PowerPoint Presentation</vt:lpstr>
      <vt:lpstr>Workplace stressors are classified as physical and psychosocial.  </vt:lpstr>
      <vt:lpstr>Ways Stress Impacts the Body</vt:lpstr>
      <vt:lpstr>Recharge,  Reflect,  Reignite</vt:lpstr>
      <vt:lpstr>PowerPoint Presentation</vt:lpstr>
      <vt:lpstr>Listed are examples of how to find Hygge in the little things that we could miss every day</vt:lpstr>
      <vt:lpstr>Activity: Positive Emotion Brainstorm</vt:lpstr>
      <vt:lpstr>Step 2: Take ten minutes to reflect on how you can increase the opportunities in your life to experience those three emotions. Let your mind wander and do not limit your possibilities. Your ideas should be true to you. Aim for at least 15 ideas. </vt:lpstr>
      <vt:lpstr>7 Self-Care Reflective Questions </vt:lpstr>
      <vt:lpstr>Ways to Build and Sustain High-Performing Teams and Expectations</vt:lpstr>
      <vt:lpstr>Build a foundation of Trust</vt:lpstr>
      <vt:lpstr>Trust Do’s </vt:lpstr>
      <vt:lpstr>Trust Don’ts</vt:lpstr>
      <vt:lpstr>PowerPoint Presentation</vt:lpstr>
      <vt:lpstr>PowerPoint Presentation</vt:lpstr>
      <vt:lpstr>There’s One in Every Company</vt:lpstr>
      <vt:lpstr>8 Toxic Types That Can Kill Your Business</vt:lpstr>
      <vt:lpstr>8 Toxic Types That Can Kill Your Business</vt:lpstr>
      <vt:lpstr>8 Toxic Types That Can Kill Your Business</vt:lpstr>
      <vt:lpstr>8 Toxic Types That Can Kill Your Business</vt:lpstr>
      <vt:lpstr>Establish Clear Expectations</vt:lpstr>
      <vt:lpstr>Effective Communication</vt:lpstr>
      <vt:lpstr>PowerPoint Presentation</vt:lpstr>
      <vt:lpstr>Trust Building</vt:lpstr>
      <vt:lpstr>Leaders Create an Environment  of Psychological Safety</vt:lpstr>
      <vt:lpstr>PowerPoint Presentation</vt:lpstr>
      <vt:lpstr>PowerPoint Presentation</vt:lpstr>
      <vt:lpstr>Collaboration</vt:lpstr>
      <vt:lpstr>Conflict Resolution</vt:lpstr>
      <vt:lpstr>Diversity and Inclusion</vt:lpstr>
      <vt:lpstr>Effective ways to maintain harmony among your diverse workforce</vt:lpstr>
      <vt:lpstr>Recognition and Feedback</vt:lpstr>
      <vt:lpstr>6  rules to handle difficult conversations</vt:lpstr>
      <vt:lpstr>Four discipline steps to correct harmonic dissonance</vt:lpstr>
      <vt:lpstr>Continuous Learning</vt:lpstr>
      <vt:lpstr>Celebrating Success</vt:lpstr>
      <vt:lpstr>7 ways to reward excellence </vt:lpstr>
      <vt:lpstr>Put your top performers on center stage </vt:lpstr>
      <vt:lpstr>PowerPoint Presentation</vt:lpstr>
      <vt:lpstr>So, what kind of leader are you?</vt:lpstr>
      <vt:lpstr>Create and support a noteworthy team</vt:lpstr>
      <vt:lpstr>Good leaders:</vt:lpstr>
      <vt:lpstr>PowerPoint Presentation</vt:lpstr>
      <vt:lpstr>True for both leaders and managers</vt:lpstr>
      <vt:lpstr>Practice, Practice, Practice</vt:lpstr>
      <vt:lpstr>How to build leadership capacity</vt:lpstr>
      <vt:lpstr>When should you promote your employee to the leadership/management team?</vt:lpstr>
      <vt:lpstr>Conclusion</vt:lpstr>
      <vt:lpstr>8 Benefits of great leaders and managers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Gaupp</dc:creator>
  <cp:lastModifiedBy>Dr. Elvis Epps</cp:lastModifiedBy>
  <cp:revision>11</cp:revision>
  <dcterms:created xsi:type="dcterms:W3CDTF">2022-08-29T13:41:06Z</dcterms:created>
  <dcterms:modified xsi:type="dcterms:W3CDTF">2023-09-28T14:38:24Z</dcterms:modified>
</cp:coreProperties>
</file>